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720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8E0B17-AC6F-F2BD-E3B0-DDF7CBC09C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Modifier le style du titre</a:t>
            </a:r>
            <a:endParaRPr lang="en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050E82C-E4CD-416E-4E55-365C2769AF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  <a:endParaRPr lang="en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8FE8FFE-D11D-030B-5972-75FF171F2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5DA65-5383-4BD4-A2AA-07B57A45EBD5}" type="datetimeFigureOut">
              <a:rPr lang="en-CA" smtClean="0"/>
              <a:t>2024-12-19</a:t>
            </a:fld>
            <a:endParaRPr lang="en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FB6DF9A-4D01-5933-05F8-462C6DFD6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347F1B-8D44-4501-AED6-D986C105E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2E5FB-E541-43F4-BA72-AE8D5A05F40C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30875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F2E70E-4DB1-3DD7-53DF-443BCB864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F5BA799-269E-ECC1-50DE-81C774573B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8F2BFD8-F7AC-5F0A-204B-F4B6B9F14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5DA65-5383-4BD4-A2AA-07B57A45EBD5}" type="datetimeFigureOut">
              <a:rPr lang="en-CA" smtClean="0"/>
              <a:t>2024-12-19</a:t>
            </a:fld>
            <a:endParaRPr lang="en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D3BC0E-5250-F64D-6A4F-C1BD22CEF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0104D9F-4D6F-C680-2C8D-977E4D04D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2E5FB-E541-43F4-BA72-AE8D5A05F40C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76344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21E50A8-5991-0798-DA8A-DF6D7B6614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/>
              <a:t>Modifier le style du titre</a:t>
            </a:r>
            <a:endParaRPr lang="en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B72006F-F64D-2AF5-42BC-4DEF24A4AA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B80270-2700-1AA5-FA6D-86164A382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5DA65-5383-4BD4-A2AA-07B57A45EBD5}" type="datetimeFigureOut">
              <a:rPr lang="en-CA" smtClean="0"/>
              <a:t>2024-12-19</a:t>
            </a:fld>
            <a:endParaRPr lang="en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133FFB9-96EB-73E3-13DC-4EEDF7A09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E2EA22C-F531-CAFC-C7C4-7D56D3F02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2E5FB-E541-43F4-BA72-AE8D5A05F40C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5660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0192E7-2737-527C-749B-859F21FA7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032FA42-975D-3499-BF78-1206EECA2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055DE0D-C907-1C01-9BB4-64E6C7818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5DA65-5383-4BD4-A2AA-07B57A45EBD5}" type="datetimeFigureOut">
              <a:rPr lang="en-CA" smtClean="0"/>
              <a:t>2024-12-19</a:t>
            </a:fld>
            <a:endParaRPr lang="en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191954D-5249-63EF-7860-246615038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B4FB78D-3418-34C6-7DF9-4BD7648BC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2E5FB-E541-43F4-BA72-AE8D5A05F40C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05136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640650-4504-2A0B-7AFB-5208EE675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Modifier le style du titre</a:t>
            </a:r>
            <a:endParaRPr lang="en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698B1BC-E04E-55B8-8B8C-24C0125506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B70C69-CEA9-8ACC-ACCC-1EB8D6C98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5DA65-5383-4BD4-A2AA-07B57A45EBD5}" type="datetimeFigureOut">
              <a:rPr lang="en-CA" smtClean="0"/>
              <a:t>2024-12-19</a:t>
            </a:fld>
            <a:endParaRPr lang="en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0EEBEE-E4BE-7750-02AF-EB797C073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457BFE-0DF8-E0AA-C02B-170B91148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2E5FB-E541-43F4-BA72-AE8D5A05F40C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09753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D747DD-26C3-6F89-590A-490BF6357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E581BE6-03AB-C2A2-83A9-9C96D1FD77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090F1CD-36A5-0B80-9B74-124707DD60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20E626B-544D-3DBA-77D9-9E01ABBCD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5DA65-5383-4BD4-A2AA-07B57A45EBD5}" type="datetimeFigureOut">
              <a:rPr lang="en-CA" smtClean="0"/>
              <a:t>2024-12-19</a:t>
            </a:fld>
            <a:endParaRPr lang="en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3C5E819-070D-7C02-3903-031FA9623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65BD5D0-DE89-6640-3543-C8FFA2A4C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2E5FB-E541-43F4-BA72-AE8D5A05F40C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48278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FBF247-1BF4-800C-9C3C-61E592710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Modifier le style du titre</a:t>
            </a:r>
            <a:endParaRPr lang="en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A8D6276-1B18-8DF5-4B30-12DCAC4E62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A1F5F9B-F88F-30B5-8900-711B699244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68C8BD2-6EB7-EE5E-6E33-D120BC1756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B510F51-59A0-C1A2-82E6-16987CFC72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A01EFB0-2F7A-9595-9562-8DE419EF1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5DA65-5383-4BD4-A2AA-07B57A45EBD5}" type="datetimeFigureOut">
              <a:rPr lang="en-CA" smtClean="0"/>
              <a:t>2024-12-19</a:t>
            </a:fld>
            <a:endParaRPr lang="en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257053E-F347-1187-A3C3-D41F2338F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442697F-B629-DCF6-0427-6EFD09C58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2E5FB-E541-43F4-BA72-AE8D5A05F40C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49773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881186-380D-842C-FC13-DC876F5F9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3BF061A-E559-2F7E-0406-C32CF8F67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5DA65-5383-4BD4-A2AA-07B57A45EBD5}" type="datetimeFigureOut">
              <a:rPr lang="en-CA" smtClean="0"/>
              <a:t>2024-12-19</a:t>
            </a:fld>
            <a:endParaRPr lang="en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91D80CD-EE3C-5C26-1046-2D20BAE1B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FCD0BA3-9C09-C6BB-39C1-6C4C4C335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2E5FB-E541-43F4-BA72-AE8D5A05F40C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54338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71781CD-EA00-1948-EA8D-FAA4B076C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5DA65-5383-4BD4-A2AA-07B57A45EBD5}" type="datetimeFigureOut">
              <a:rPr lang="en-CA" smtClean="0"/>
              <a:t>2024-12-19</a:t>
            </a:fld>
            <a:endParaRPr lang="en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D991854-CC3F-2A1F-E7E5-D7CD91C0A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3D62BE3-DEFD-8898-5691-09364DB69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2E5FB-E541-43F4-BA72-AE8D5A05F40C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5845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E08EED-B842-3131-CA6E-69912B110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  <a:endParaRPr lang="en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113CA35-3AB4-2E27-2EEE-147FEE1929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ED8F45D-A1CB-2BC5-EC19-A3F88EE41C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433CF58-CF51-B449-E117-7FBD058CA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5DA65-5383-4BD4-A2AA-07B57A45EBD5}" type="datetimeFigureOut">
              <a:rPr lang="en-CA" smtClean="0"/>
              <a:t>2024-12-19</a:t>
            </a:fld>
            <a:endParaRPr lang="en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787C5DF-0094-EC5C-0FB1-515FB9C14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29643C5-981F-8A57-AD03-E7C197613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2E5FB-E541-43F4-BA72-AE8D5A05F40C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86731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06B7F5-44D7-69C3-8B76-3D0D4C79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  <a:endParaRPr lang="en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F9FA47C-5B50-362C-A60E-F555E6BFAB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72A9A43-B00B-ACBA-59AF-4B8EBA5627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2A80AB9-9B32-2D13-7EC8-78B72ACB6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5DA65-5383-4BD4-A2AA-07B57A45EBD5}" type="datetimeFigureOut">
              <a:rPr lang="en-CA" smtClean="0"/>
              <a:t>2024-12-19</a:t>
            </a:fld>
            <a:endParaRPr lang="en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4DFD268-B689-C995-CCB9-E504F7E2B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D50C345-CFF6-6BFB-6F47-FAC7E9696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2E5FB-E541-43F4-BA72-AE8D5A05F40C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09951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EB55C86-E366-C632-F37E-F6ADD034B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Modifier le style du titre</a:t>
            </a:r>
            <a:endParaRPr lang="en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E8DFE49-D3E7-7285-F47B-1FBDB10633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6E33CC4-9B0E-2485-8369-364CBF9196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5DA65-5383-4BD4-A2AA-07B57A45EBD5}" type="datetimeFigureOut">
              <a:rPr lang="en-CA" smtClean="0"/>
              <a:t>2024-12-19</a:t>
            </a:fld>
            <a:endParaRPr lang="en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78111B-1CA4-B907-89BD-30A1477839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1E7174-8F7A-1C1F-97F5-BBA651CB63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2E5FB-E541-43F4-BA72-AE8D5A05F40C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04628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>
            <a:extLst>
              <a:ext uri="{FF2B5EF4-FFF2-40B4-BE49-F238E27FC236}">
                <a16:creationId xmlns:a16="http://schemas.microsoft.com/office/drawing/2014/main" id="{BCF388DD-3734-3724-6C62-308A7DF968E3}"/>
              </a:ext>
            </a:extLst>
          </p:cNvPr>
          <p:cNvSpPr/>
          <p:nvPr/>
        </p:nvSpPr>
        <p:spPr>
          <a:xfrm>
            <a:off x="154278" y="180743"/>
            <a:ext cx="3388448" cy="11794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B1C64DEA-C7E2-943E-296C-40339C3900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565" y="953808"/>
            <a:ext cx="7321931" cy="4883319"/>
          </a:xfrm>
          <a:prstGeom prst="rect">
            <a:avLst/>
          </a:prstGeom>
        </p:spPr>
      </p:pic>
      <p:sp>
        <p:nvSpPr>
          <p:cNvPr id="5" name="Google Shape;455;p27">
            <a:extLst>
              <a:ext uri="{FF2B5EF4-FFF2-40B4-BE49-F238E27FC236}">
                <a16:creationId xmlns:a16="http://schemas.microsoft.com/office/drawing/2014/main" id="{AEB028EC-BEDB-024A-749D-3576E32534E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219290" y="0"/>
            <a:ext cx="3962743" cy="6858000"/>
          </a:xfrm>
          <a:prstGeom prst="rect">
            <a:avLst/>
          </a:prstGeom>
          <a:solidFill>
            <a:srgbClr val="001E4B"/>
          </a:solidFill>
          <a:ln w="25400" cap="flat" cmpd="sng">
            <a:solidFill>
              <a:srgbClr val="08283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4300" algn="ctr">
              <a:buClr>
                <a:srgbClr val="000000"/>
              </a:buClr>
              <a:buSzPts val="1400"/>
              <a:buFont typeface="Arial"/>
              <a:buNone/>
              <a:defRPr/>
            </a:pPr>
            <a:endParaRPr lang="en-CA" sz="1400" b="1" kern="0" dirty="0">
              <a:solidFill>
                <a:srgbClr val="FFFFFF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3232C70-C77F-3E1E-D329-7F492A04731E}"/>
              </a:ext>
            </a:extLst>
          </p:cNvPr>
          <p:cNvSpPr txBox="1"/>
          <p:nvPr/>
        </p:nvSpPr>
        <p:spPr>
          <a:xfrm>
            <a:off x="8328284" y="512673"/>
            <a:ext cx="396274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err="1">
                <a:solidFill>
                  <a:schemeClr val="bg1"/>
                </a:solidFill>
              </a:rPr>
              <a:t>Caractéristiques</a:t>
            </a:r>
            <a:endParaRPr lang="en-CA" b="1" dirty="0">
              <a:solidFill>
                <a:schemeClr val="bg1"/>
              </a:solidFill>
            </a:endParaRPr>
          </a:p>
          <a:p>
            <a:endParaRPr lang="en-CA" b="1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CA" dirty="0" err="1">
                <a:solidFill>
                  <a:schemeClr val="bg1"/>
                </a:solidFill>
              </a:rPr>
              <a:t>Vapeur</a:t>
            </a:r>
            <a:r>
              <a:rPr lang="en-CA" dirty="0">
                <a:solidFill>
                  <a:schemeClr val="bg1"/>
                </a:solidFill>
              </a:rPr>
              <a:t> à haute pression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>
                <a:solidFill>
                  <a:schemeClr val="bg1"/>
                </a:solidFill>
              </a:rPr>
              <a:t>Nettoyage 100 % sans produits chimiques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>
                <a:solidFill>
                  <a:schemeClr val="bg1"/>
                </a:solidFill>
              </a:rPr>
              <a:t>Nettoie et assainit avec la puissance naturelle de la vapeur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>
                <a:solidFill>
                  <a:schemeClr val="bg1"/>
                </a:solidFill>
              </a:rPr>
              <a:t>Nettoyer sur une variété de surfaces au-dessus du sol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dirty="0">
              <a:solidFill>
                <a:schemeClr val="bg1"/>
              </a:solidFill>
            </a:endParaRPr>
          </a:p>
          <a:p>
            <a:endParaRPr lang="en-CA" dirty="0">
              <a:solidFill>
                <a:schemeClr val="bg1"/>
              </a:solidFill>
            </a:endParaRPr>
          </a:p>
          <a:p>
            <a:endParaRPr lang="en-CA" b="1" dirty="0">
              <a:solidFill>
                <a:schemeClr val="bg1"/>
              </a:solidFill>
            </a:endParaRPr>
          </a:p>
          <a:p>
            <a:endParaRPr lang="en-CA" b="1" dirty="0">
              <a:solidFill>
                <a:schemeClr val="bg1"/>
              </a:solidFill>
            </a:endParaRPr>
          </a:p>
        </p:txBody>
      </p:sp>
      <p:grpSp>
        <p:nvGrpSpPr>
          <p:cNvPr id="8" name="Group 12">
            <a:extLst>
              <a:ext uri="{FF2B5EF4-FFF2-40B4-BE49-F238E27FC236}">
                <a16:creationId xmlns:a16="http://schemas.microsoft.com/office/drawing/2014/main" id="{22507D51-B6AA-FF1D-66DD-FEA7B9EE5F09}"/>
              </a:ext>
            </a:extLst>
          </p:cNvPr>
          <p:cNvGrpSpPr/>
          <p:nvPr/>
        </p:nvGrpSpPr>
        <p:grpSpPr>
          <a:xfrm>
            <a:off x="8328284" y="3197382"/>
            <a:ext cx="3401919" cy="698437"/>
            <a:chOff x="4837771" y="3408569"/>
            <a:chExt cx="3475526" cy="917762"/>
          </a:xfrm>
        </p:grpSpPr>
        <p:pic>
          <p:nvPicPr>
            <p:cNvPr id="9" name="Picture 20" descr="A black and white drawing of a rectangular object&#10;&#10;Description automatically generated">
              <a:extLst>
                <a:ext uri="{FF2B5EF4-FFF2-40B4-BE49-F238E27FC236}">
                  <a16:creationId xmlns:a16="http://schemas.microsoft.com/office/drawing/2014/main" id="{CFFD7553-68EE-4245-EA6D-405F3033E35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62254" y="3568760"/>
              <a:ext cx="525380" cy="350253"/>
            </a:xfrm>
            <a:prstGeom prst="rect">
              <a:avLst/>
            </a:prstGeom>
          </p:spPr>
        </p:pic>
        <p:pic>
          <p:nvPicPr>
            <p:cNvPr id="10" name="Picture 21" descr="A white square with four squares&#10;&#10;Description automatically generated with medium confidence">
              <a:extLst>
                <a:ext uri="{FF2B5EF4-FFF2-40B4-BE49-F238E27FC236}">
                  <a16:creationId xmlns:a16="http://schemas.microsoft.com/office/drawing/2014/main" id="{45A761B2-D0F9-083B-A7AE-C864056C603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9183" y="3512807"/>
              <a:ext cx="892160" cy="443003"/>
            </a:xfrm>
            <a:prstGeom prst="rect">
              <a:avLst/>
            </a:prstGeom>
          </p:spPr>
        </p:pic>
        <p:pic>
          <p:nvPicPr>
            <p:cNvPr id="11" name="Picture 22" descr="A white oven with a window&#10;&#10;Description automatically generated">
              <a:extLst>
                <a:ext uri="{FF2B5EF4-FFF2-40B4-BE49-F238E27FC236}">
                  <a16:creationId xmlns:a16="http://schemas.microsoft.com/office/drawing/2014/main" id="{A0B9A490-98AE-4F01-FCB8-407B03378EC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5327" y="3408569"/>
              <a:ext cx="525379" cy="598688"/>
            </a:xfrm>
            <a:prstGeom prst="rect">
              <a:avLst/>
            </a:prstGeom>
          </p:spPr>
        </p:pic>
        <p:sp>
          <p:nvSpPr>
            <p:cNvPr id="12" name="TextBox 23">
              <a:extLst>
                <a:ext uri="{FF2B5EF4-FFF2-40B4-BE49-F238E27FC236}">
                  <a16:creationId xmlns:a16="http://schemas.microsoft.com/office/drawing/2014/main" id="{C6E5D3CB-D4D5-D44F-C0A7-FE1D4276D1B0}"/>
                </a:ext>
              </a:extLst>
            </p:cNvPr>
            <p:cNvSpPr txBox="1"/>
            <p:nvPr/>
          </p:nvSpPr>
          <p:spPr>
            <a:xfrm>
              <a:off x="4837771" y="4007257"/>
              <a:ext cx="1069172" cy="2830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>
                <a:defRPr/>
              </a:pPr>
              <a:endParaRPr lang="en-US" sz="800" b="1" dirty="0">
                <a:solidFill>
                  <a:srgbClr val="FFFCF2"/>
                </a:solidFill>
                <a:latin typeface="Gotham Light"/>
              </a:endParaRPr>
            </a:p>
          </p:txBody>
        </p:sp>
        <p:sp>
          <p:nvSpPr>
            <p:cNvPr id="13" name="TextBox 24">
              <a:extLst>
                <a:ext uri="{FF2B5EF4-FFF2-40B4-BE49-F238E27FC236}">
                  <a16:creationId xmlns:a16="http://schemas.microsoft.com/office/drawing/2014/main" id="{430732FB-31D9-94F5-FDB0-A9ADE9130502}"/>
                </a:ext>
              </a:extLst>
            </p:cNvPr>
            <p:cNvSpPr txBox="1"/>
            <p:nvPr/>
          </p:nvSpPr>
          <p:spPr>
            <a:xfrm>
              <a:off x="5994608" y="4043233"/>
              <a:ext cx="1069172" cy="2830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>
                <a:defRPr/>
              </a:pPr>
              <a:endParaRPr lang="en-US" sz="800" b="1" dirty="0">
                <a:solidFill>
                  <a:srgbClr val="FFFCF2"/>
                </a:solidFill>
                <a:latin typeface="Gotham Light"/>
              </a:endParaRPr>
            </a:p>
          </p:txBody>
        </p:sp>
        <p:sp>
          <p:nvSpPr>
            <p:cNvPr id="14" name="TextBox 25">
              <a:extLst>
                <a:ext uri="{FF2B5EF4-FFF2-40B4-BE49-F238E27FC236}">
                  <a16:creationId xmlns:a16="http://schemas.microsoft.com/office/drawing/2014/main" id="{4B2C6803-E66E-0141-2BCD-BFE512DB6AC7}"/>
                </a:ext>
              </a:extLst>
            </p:cNvPr>
            <p:cNvSpPr txBox="1"/>
            <p:nvPr/>
          </p:nvSpPr>
          <p:spPr>
            <a:xfrm>
              <a:off x="7244125" y="3981677"/>
              <a:ext cx="1069172" cy="2830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>
                <a:defRPr/>
              </a:pPr>
              <a:endParaRPr lang="en-US" sz="800" b="1" dirty="0">
                <a:solidFill>
                  <a:srgbClr val="FFFCF2"/>
                </a:solidFill>
                <a:latin typeface="Gotham Light"/>
              </a:endParaRPr>
            </a:p>
          </p:txBody>
        </p:sp>
      </p:grpSp>
      <p:sp>
        <p:nvSpPr>
          <p:cNvPr id="16" name="ZoneTexte 15">
            <a:extLst>
              <a:ext uri="{FF2B5EF4-FFF2-40B4-BE49-F238E27FC236}">
                <a16:creationId xmlns:a16="http://schemas.microsoft.com/office/drawing/2014/main" id="{5ED0452F-A2A7-FC95-F760-509817A60817}"/>
              </a:ext>
            </a:extLst>
          </p:cNvPr>
          <p:cNvSpPr txBox="1"/>
          <p:nvPr/>
        </p:nvSpPr>
        <p:spPr>
          <a:xfrm>
            <a:off x="8374492" y="3701825"/>
            <a:ext cx="113233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" dirty="0">
                <a:solidFill>
                  <a:schemeClr val="bg1"/>
                </a:solidFill>
              </a:rPr>
              <a:t>FOURS et PLAQUES DE CUISSON</a:t>
            </a:r>
            <a:endParaRPr lang="en-CA" sz="800" dirty="0">
              <a:solidFill>
                <a:schemeClr val="bg1"/>
              </a:solidFill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14D8B65B-F5EA-5DBF-6194-FB970BE306E3}"/>
              </a:ext>
            </a:extLst>
          </p:cNvPr>
          <p:cNvSpPr txBox="1"/>
          <p:nvPr/>
        </p:nvSpPr>
        <p:spPr>
          <a:xfrm>
            <a:off x="9592639" y="3794982"/>
            <a:ext cx="870564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900" dirty="0">
                <a:solidFill>
                  <a:schemeClr val="bg1"/>
                </a:solidFill>
              </a:rPr>
              <a:t>MICRO-ONDES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83F8E42F-84B7-D0D5-3B5F-FB8F1DBEC463}"/>
              </a:ext>
            </a:extLst>
          </p:cNvPr>
          <p:cNvSpPr txBox="1"/>
          <p:nvPr/>
        </p:nvSpPr>
        <p:spPr>
          <a:xfrm>
            <a:off x="10759423" y="3690302"/>
            <a:ext cx="131323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800" dirty="0">
                <a:solidFill>
                  <a:schemeClr val="bg1"/>
                </a:solidFill>
              </a:rPr>
              <a:t>COMPTOIRS ET COULIS</a:t>
            </a:r>
          </a:p>
        </p:txBody>
      </p:sp>
      <p:grpSp>
        <p:nvGrpSpPr>
          <p:cNvPr id="22" name="Group 26">
            <a:extLst>
              <a:ext uri="{FF2B5EF4-FFF2-40B4-BE49-F238E27FC236}">
                <a16:creationId xmlns:a16="http://schemas.microsoft.com/office/drawing/2014/main" id="{8337FA0B-B4A2-B6A5-D76C-44E8FBEB69A9}"/>
              </a:ext>
            </a:extLst>
          </p:cNvPr>
          <p:cNvGrpSpPr/>
          <p:nvPr/>
        </p:nvGrpSpPr>
        <p:grpSpPr>
          <a:xfrm>
            <a:off x="8902002" y="4067677"/>
            <a:ext cx="2596916" cy="743254"/>
            <a:chOff x="8458113" y="3444543"/>
            <a:chExt cx="3077664" cy="851439"/>
          </a:xfrm>
        </p:grpSpPr>
        <p:pic>
          <p:nvPicPr>
            <p:cNvPr id="23" name="Picture 27" descr="A screenshot of a calculator&#10;&#10;Description automatically generated">
              <a:extLst>
                <a:ext uri="{FF2B5EF4-FFF2-40B4-BE49-F238E27FC236}">
                  <a16:creationId xmlns:a16="http://schemas.microsoft.com/office/drawing/2014/main" id="{1E40AFF8-6A67-A8FD-1024-B5A2CD62530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63295" y="3444543"/>
              <a:ext cx="458808" cy="598689"/>
            </a:xfrm>
            <a:prstGeom prst="rect">
              <a:avLst/>
            </a:prstGeom>
          </p:spPr>
        </p:pic>
        <p:pic>
          <p:nvPicPr>
            <p:cNvPr id="24" name="Picture 28" descr="A white and black hat with paw print&#10;&#10;Description automatically generated">
              <a:extLst>
                <a:ext uri="{FF2B5EF4-FFF2-40B4-BE49-F238E27FC236}">
                  <a16:creationId xmlns:a16="http://schemas.microsoft.com/office/drawing/2014/main" id="{D891FC44-36CB-B672-4B6F-188CFB07F3C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11320" y="3474217"/>
              <a:ext cx="609430" cy="524955"/>
            </a:xfrm>
            <a:prstGeom prst="rect">
              <a:avLst/>
            </a:prstGeom>
          </p:spPr>
        </p:pic>
        <p:pic>
          <p:nvPicPr>
            <p:cNvPr id="25" name="Picture 35" descr="A black and white image of a dog food bowl&#10;&#10;Description automatically generated">
              <a:extLst>
                <a:ext uri="{FF2B5EF4-FFF2-40B4-BE49-F238E27FC236}">
                  <a16:creationId xmlns:a16="http://schemas.microsoft.com/office/drawing/2014/main" id="{EBCCB757-1C66-A243-EC2C-73319684887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49215" y="3525388"/>
              <a:ext cx="703953" cy="419664"/>
            </a:xfrm>
            <a:prstGeom prst="rect">
              <a:avLst/>
            </a:prstGeom>
          </p:spPr>
        </p:pic>
        <p:sp>
          <p:nvSpPr>
            <p:cNvPr id="26" name="TextBox 37">
              <a:extLst>
                <a:ext uri="{FF2B5EF4-FFF2-40B4-BE49-F238E27FC236}">
                  <a16:creationId xmlns:a16="http://schemas.microsoft.com/office/drawing/2014/main" id="{0A9F241C-4344-8909-3B6D-9436161B6DF4}"/>
                </a:ext>
              </a:extLst>
            </p:cNvPr>
            <p:cNvSpPr txBox="1"/>
            <p:nvPr/>
          </p:nvSpPr>
          <p:spPr>
            <a:xfrm>
              <a:off x="8458113" y="4049179"/>
              <a:ext cx="1069171" cy="246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FCF2"/>
                  </a:solidFill>
                  <a:effectLst/>
                  <a:uLnTx/>
                  <a:uFillTx/>
                  <a:latin typeface="Gotham Light"/>
                  <a:ea typeface="+mn-ea"/>
                  <a:cs typeface="+mn-cs"/>
                </a:rPr>
                <a:t>Fenetres</a:t>
              </a:r>
              <a:endPara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FFFCF2"/>
                </a:solidFill>
                <a:effectLst/>
                <a:uLnTx/>
                <a:uFillTx/>
                <a:latin typeface="Gotham Light"/>
                <a:ea typeface="+mn-ea"/>
                <a:cs typeface="+mn-cs"/>
              </a:endParaRPr>
            </a:p>
          </p:txBody>
        </p:sp>
        <p:sp>
          <p:nvSpPr>
            <p:cNvPr id="27" name="TextBox 45">
              <a:extLst>
                <a:ext uri="{FF2B5EF4-FFF2-40B4-BE49-F238E27FC236}">
                  <a16:creationId xmlns:a16="http://schemas.microsoft.com/office/drawing/2014/main" id="{C4384D4B-109B-07E6-4EB6-721E9ECE984A}"/>
                </a:ext>
              </a:extLst>
            </p:cNvPr>
            <p:cNvSpPr txBox="1"/>
            <p:nvPr/>
          </p:nvSpPr>
          <p:spPr>
            <a:xfrm>
              <a:off x="9477945" y="4043232"/>
              <a:ext cx="1069171" cy="246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FFFCF2"/>
                </a:solidFill>
                <a:effectLst/>
                <a:uLnTx/>
                <a:uFillTx/>
                <a:latin typeface="Gotham Light"/>
                <a:ea typeface="+mn-ea"/>
                <a:cs typeface="+mn-cs"/>
              </a:endParaRPr>
            </a:p>
          </p:txBody>
        </p:sp>
        <p:sp>
          <p:nvSpPr>
            <p:cNvPr id="28" name="TextBox 46">
              <a:extLst>
                <a:ext uri="{FF2B5EF4-FFF2-40B4-BE49-F238E27FC236}">
                  <a16:creationId xmlns:a16="http://schemas.microsoft.com/office/drawing/2014/main" id="{727B1194-D317-E728-1046-52364E6D33B8}"/>
                </a:ext>
              </a:extLst>
            </p:cNvPr>
            <p:cNvSpPr txBox="1"/>
            <p:nvPr/>
          </p:nvSpPr>
          <p:spPr>
            <a:xfrm>
              <a:off x="10466606" y="4049178"/>
              <a:ext cx="1069171" cy="246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FFFCF2"/>
                </a:solidFill>
                <a:effectLst/>
                <a:uLnTx/>
                <a:uFillTx/>
                <a:latin typeface="Gotham Light"/>
                <a:ea typeface="+mn-ea"/>
                <a:cs typeface="+mn-cs"/>
              </a:endParaRPr>
            </a:p>
          </p:txBody>
        </p:sp>
      </p:grpSp>
      <p:sp>
        <p:nvSpPr>
          <p:cNvPr id="30" name="ZoneTexte 29">
            <a:extLst>
              <a:ext uri="{FF2B5EF4-FFF2-40B4-BE49-F238E27FC236}">
                <a16:creationId xmlns:a16="http://schemas.microsoft.com/office/drawing/2014/main" id="{A9855190-5288-DBA9-7FF4-6ED31DA4FB1F}"/>
              </a:ext>
            </a:extLst>
          </p:cNvPr>
          <p:cNvSpPr txBox="1"/>
          <p:nvPr/>
        </p:nvSpPr>
        <p:spPr>
          <a:xfrm>
            <a:off x="9776217" y="4556380"/>
            <a:ext cx="1137927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</a:rPr>
              <a:t>lits pour animaux de compagnie</a:t>
            </a:r>
            <a:endParaRPr lang="en-CA" sz="1000" dirty="0">
              <a:solidFill>
                <a:schemeClr val="bg1"/>
              </a:solidFill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A547EF3B-3FF4-AF79-5A0B-38548555B87D}"/>
              </a:ext>
            </a:extLst>
          </p:cNvPr>
          <p:cNvSpPr txBox="1"/>
          <p:nvPr/>
        </p:nvSpPr>
        <p:spPr>
          <a:xfrm>
            <a:off x="10741258" y="4552787"/>
            <a:ext cx="129237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" dirty="0">
                <a:solidFill>
                  <a:schemeClr val="bg1"/>
                </a:solidFill>
              </a:rPr>
              <a:t>gamelles pour animaux de compagnie</a:t>
            </a:r>
            <a:endParaRPr lang="en-CA" sz="800" dirty="0">
              <a:solidFill>
                <a:schemeClr val="bg1"/>
              </a:solidFill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AE22773E-1D09-0193-4F30-F693B662EB1D}"/>
              </a:ext>
            </a:extLst>
          </p:cNvPr>
          <p:cNvSpPr txBox="1"/>
          <p:nvPr/>
        </p:nvSpPr>
        <p:spPr>
          <a:xfrm>
            <a:off x="8219290" y="4934040"/>
            <a:ext cx="397271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COMPREND</a:t>
            </a:r>
          </a:p>
          <a:p>
            <a:r>
              <a:rPr lang="fr-FR" sz="1600" dirty="0">
                <a:solidFill>
                  <a:schemeClr val="bg1"/>
                </a:solidFill>
              </a:rPr>
              <a:t>11 accessoires de nettoyage multi-surfaces</a:t>
            </a:r>
            <a:endParaRPr lang="en-CA" sz="1600" dirty="0">
              <a:solidFill>
                <a:schemeClr val="bg1"/>
              </a:solidFill>
            </a:endParaRPr>
          </a:p>
        </p:txBody>
      </p:sp>
      <p:pic>
        <p:nvPicPr>
          <p:cNvPr id="34" name="Image 33">
            <a:extLst>
              <a:ext uri="{FF2B5EF4-FFF2-40B4-BE49-F238E27FC236}">
                <a16:creationId xmlns:a16="http://schemas.microsoft.com/office/drawing/2014/main" id="{D2F036F8-B9EC-82ED-6241-85025DA2388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839073" y="5318673"/>
            <a:ext cx="1747182" cy="1585406"/>
          </a:xfrm>
          <a:prstGeom prst="rect">
            <a:avLst/>
          </a:prstGeom>
        </p:spPr>
      </p:pic>
      <p:pic>
        <p:nvPicPr>
          <p:cNvPr id="35" name="Picture 38">
            <a:extLst>
              <a:ext uri="{FF2B5EF4-FFF2-40B4-BE49-F238E27FC236}">
                <a16:creationId xmlns:a16="http://schemas.microsoft.com/office/drawing/2014/main" id="{CC5BD1D7-C48F-7A79-3979-635D8C5CC4D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792959" y="6394234"/>
            <a:ext cx="1255026" cy="314385"/>
          </a:xfrm>
          <a:prstGeom prst="rect">
            <a:avLst/>
          </a:prstGeom>
        </p:spPr>
      </p:pic>
      <p:pic>
        <p:nvPicPr>
          <p:cNvPr id="36" name="Image 35">
            <a:extLst>
              <a:ext uri="{FF2B5EF4-FFF2-40B4-BE49-F238E27FC236}">
                <a16:creationId xmlns:a16="http://schemas.microsoft.com/office/drawing/2014/main" id="{DB5B9B40-BE56-30FF-E61B-37E3881549E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819802" y="1881002"/>
            <a:ext cx="1182727" cy="60965"/>
          </a:xfrm>
          <a:prstGeom prst="rect">
            <a:avLst/>
          </a:prstGeom>
        </p:spPr>
      </p:pic>
      <p:pic>
        <p:nvPicPr>
          <p:cNvPr id="38" name="Image 37">
            <a:extLst>
              <a:ext uri="{FF2B5EF4-FFF2-40B4-BE49-F238E27FC236}">
                <a16:creationId xmlns:a16="http://schemas.microsoft.com/office/drawing/2014/main" id="{CE358E31-95DA-766E-E69D-59223D902EC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811863" y="2359332"/>
            <a:ext cx="290095" cy="98238"/>
          </a:xfrm>
          <a:prstGeom prst="rect">
            <a:avLst/>
          </a:prstGeom>
        </p:spPr>
      </p:pic>
      <p:cxnSp>
        <p:nvCxnSpPr>
          <p:cNvPr id="39" name="Google Shape;1497;p57">
            <a:extLst>
              <a:ext uri="{FF2B5EF4-FFF2-40B4-BE49-F238E27FC236}">
                <a16:creationId xmlns:a16="http://schemas.microsoft.com/office/drawing/2014/main" id="{5BBD44AD-4998-535E-2325-6D37D259295D}"/>
              </a:ext>
            </a:extLst>
          </p:cNvPr>
          <p:cNvCxnSpPr>
            <a:cxnSpLocks/>
          </p:cNvCxnSpPr>
          <p:nvPr/>
        </p:nvCxnSpPr>
        <p:spPr>
          <a:xfrm flipH="1">
            <a:off x="1932567" y="3035030"/>
            <a:ext cx="606352" cy="225636"/>
          </a:xfrm>
          <a:prstGeom prst="straightConnector1">
            <a:avLst/>
          </a:prstGeom>
          <a:noFill/>
          <a:ln w="9525" cap="rnd" cmpd="sng">
            <a:solidFill>
              <a:srgbClr val="9BACC3"/>
            </a:solidFill>
            <a:prstDash val="solid"/>
            <a:round/>
            <a:headEnd type="oval" w="sm" len="sm"/>
            <a:tailEnd type="none" w="sm" len="sm"/>
          </a:ln>
        </p:spPr>
      </p:cxnSp>
      <p:pic>
        <p:nvPicPr>
          <p:cNvPr id="41" name="Image 40">
            <a:extLst>
              <a:ext uri="{FF2B5EF4-FFF2-40B4-BE49-F238E27FC236}">
                <a16:creationId xmlns:a16="http://schemas.microsoft.com/office/drawing/2014/main" id="{8D3EBA98-14FA-828E-6C0B-B9C97D7FDF7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096000" y="4805740"/>
            <a:ext cx="359695" cy="60965"/>
          </a:xfrm>
          <a:prstGeom prst="rect">
            <a:avLst/>
          </a:prstGeom>
        </p:spPr>
      </p:pic>
      <p:pic>
        <p:nvPicPr>
          <p:cNvPr id="42" name="Image 41">
            <a:extLst>
              <a:ext uri="{FF2B5EF4-FFF2-40B4-BE49-F238E27FC236}">
                <a16:creationId xmlns:a16="http://schemas.microsoft.com/office/drawing/2014/main" id="{312DDA3E-5DAB-6FC6-4A73-A0E5AE93E6E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rot="1038724">
            <a:off x="6455695" y="5318673"/>
            <a:ext cx="423604" cy="71797"/>
          </a:xfrm>
          <a:prstGeom prst="rect">
            <a:avLst/>
          </a:prstGeom>
        </p:spPr>
      </p:pic>
      <p:pic>
        <p:nvPicPr>
          <p:cNvPr id="43" name="Image 42">
            <a:extLst>
              <a:ext uri="{FF2B5EF4-FFF2-40B4-BE49-F238E27FC236}">
                <a16:creationId xmlns:a16="http://schemas.microsoft.com/office/drawing/2014/main" id="{A4F71828-7B15-42E3-F08F-F729F995436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294796" y="4290937"/>
            <a:ext cx="701101" cy="60965"/>
          </a:xfrm>
          <a:prstGeom prst="rect">
            <a:avLst/>
          </a:prstGeom>
        </p:spPr>
      </p:pic>
      <p:sp>
        <p:nvSpPr>
          <p:cNvPr id="45" name="ZoneTexte 44">
            <a:extLst>
              <a:ext uri="{FF2B5EF4-FFF2-40B4-BE49-F238E27FC236}">
                <a16:creationId xmlns:a16="http://schemas.microsoft.com/office/drawing/2014/main" id="{CF7106ED-A48A-38FB-A990-AD9C9BA70B14}"/>
              </a:ext>
            </a:extLst>
          </p:cNvPr>
          <p:cNvSpPr txBox="1"/>
          <p:nvPr/>
        </p:nvSpPr>
        <p:spPr>
          <a:xfrm>
            <a:off x="1167305" y="1696982"/>
            <a:ext cx="213687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1400" dirty="0"/>
              <a:t>Bouchon de </a:t>
            </a:r>
            <a:r>
              <a:rPr lang="en-CA" sz="1400" dirty="0" err="1"/>
              <a:t>sécurité</a:t>
            </a:r>
            <a:endParaRPr lang="en-CA" sz="1400" dirty="0"/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10C2608C-75B5-3A04-34AA-8CC827EA6960}"/>
              </a:ext>
            </a:extLst>
          </p:cNvPr>
          <p:cNvSpPr txBox="1"/>
          <p:nvPr/>
        </p:nvSpPr>
        <p:spPr>
          <a:xfrm>
            <a:off x="260274" y="3073507"/>
            <a:ext cx="169487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1400" dirty="0" err="1"/>
              <a:t>Accessoire</a:t>
            </a:r>
            <a:r>
              <a:rPr lang="en-CA" sz="1400" dirty="0"/>
              <a:t> Buse 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32916065-0D1F-CFB1-1499-585DAC9F59E1}"/>
              </a:ext>
            </a:extLst>
          </p:cNvPr>
          <p:cNvSpPr txBox="1"/>
          <p:nvPr/>
        </p:nvSpPr>
        <p:spPr>
          <a:xfrm>
            <a:off x="6122697" y="2174633"/>
            <a:ext cx="215109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 dirty="0"/>
              <a:t>Déclencheur</a:t>
            </a:r>
            <a:r>
              <a:rPr lang="fr-FR" sz="1600" dirty="0"/>
              <a:t> </a:t>
            </a:r>
            <a:r>
              <a:rPr lang="fr-FR" sz="1400" dirty="0"/>
              <a:t>de</a:t>
            </a:r>
            <a:r>
              <a:rPr lang="fr-FR" sz="1600" dirty="0"/>
              <a:t> </a:t>
            </a:r>
            <a:r>
              <a:rPr lang="fr-FR" sz="1400" dirty="0"/>
              <a:t>vapeur</a:t>
            </a:r>
            <a:endParaRPr lang="en-CA" sz="1600" dirty="0"/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id="{C112A1D1-0612-393A-3DE5-00D869CDCB98}"/>
              </a:ext>
            </a:extLst>
          </p:cNvPr>
          <p:cNvSpPr txBox="1"/>
          <p:nvPr/>
        </p:nvSpPr>
        <p:spPr>
          <a:xfrm>
            <a:off x="230241" y="4246542"/>
            <a:ext cx="61478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dirty="0"/>
              <a:t>Réservoir d'eau de 360 ​​ml</a:t>
            </a:r>
            <a:endParaRPr lang="en-CA" sz="1400" dirty="0"/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D5D2C3CA-8A5A-E4B3-A048-C438D4F31A01}"/>
              </a:ext>
            </a:extLst>
          </p:cNvPr>
          <p:cNvSpPr txBox="1"/>
          <p:nvPr/>
        </p:nvSpPr>
        <p:spPr>
          <a:xfrm>
            <a:off x="6518699" y="4661606"/>
            <a:ext cx="191802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1400" dirty="0"/>
              <a:t>Voyant </a:t>
            </a:r>
            <a:r>
              <a:rPr lang="en-CA" sz="1400" dirty="0" err="1"/>
              <a:t>lumineux</a:t>
            </a:r>
            <a:endParaRPr lang="en-CA" sz="1400" dirty="0"/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0651A575-98E7-E483-102C-F61501352E72}"/>
              </a:ext>
            </a:extLst>
          </p:cNvPr>
          <p:cNvSpPr txBox="1"/>
          <p:nvPr/>
        </p:nvSpPr>
        <p:spPr>
          <a:xfrm>
            <a:off x="6596231" y="5390471"/>
            <a:ext cx="174718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CA" sz="1400" dirty="0" err="1"/>
              <a:t>Câble</a:t>
            </a:r>
            <a:r>
              <a:rPr lang="en-CA" sz="1400" dirty="0"/>
              <a:t> </a:t>
            </a:r>
            <a:r>
              <a:rPr lang="en-CA" sz="1400" dirty="0" err="1"/>
              <a:t>d’alimentation</a:t>
            </a:r>
            <a:r>
              <a:rPr lang="en-CA" sz="1400" dirty="0"/>
              <a:t> extra-long</a:t>
            </a:r>
          </a:p>
        </p:txBody>
      </p:sp>
      <p:pic>
        <p:nvPicPr>
          <p:cNvPr id="56" name="Image 55">
            <a:extLst>
              <a:ext uri="{FF2B5EF4-FFF2-40B4-BE49-F238E27FC236}">
                <a16:creationId xmlns:a16="http://schemas.microsoft.com/office/drawing/2014/main" id="{5B177BCB-A729-B61D-D262-F0CD1CEF60A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517562" y="150109"/>
            <a:ext cx="4115529" cy="1118485"/>
          </a:xfrm>
          <a:prstGeom prst="rect">
            <a:avLst/>
          </a:prstGeom>
        </p:spPr>
      </p:pic>
      <p:sp>
        <p:nvSpPr>
          <p:cNvPr id="61" name="ZoneTexte 60">
            <a:extLst>
              <a:ext uri="{FF2B5EF4-FFF2-40B4-BE49-F238E27FC236}">
                <a16:creationId xmlns:a16="http://schemas.microsoft.com/office/drawing/2014/main" id="{F17E3E7E-0DEA-047D-4610-C2B89074B795}"/>
              </a:ext>
            </a:extLst>
          </p:cNvPr>
          <p:cNvSpPr txBox="1"/>
          <p:nvPr/>
        </p:nvSpPr>
        <p:spPr>
          <a:xfrm>
            <a:off x="178566" y="5881516"/>
            <a:ext cx="64056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1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Confidential</a:t>
            </a:r>
          </a:p>
          <a:p>
            <a:r>
              <a:rPr lang="fr-FR" sz="12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Les prix de détail sont à la seule discrétion du détaillant.</a:t>
            </a:r>
            <a:endParaRPr lang="en-CA" sz="12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6083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88</Words>
  <Application>Microsoft Office PowerPoint</Application>
  <PresentationFormat>Grand écran</PresentationFormat>
  <Paragraphs>24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Gotham Light</vt:lpstr>
      <vt:lpstr>Montserrat SemiBold</vt:lpstr>
      <vt:lpstr>Wingdings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Hadjira Hamza</dc:creator>
  <cp:lastModifiedBy>Hadjira Hamza</cp:lastModifiedBy>
  <cp:revision>2</cp:revision>
  <dcterms:created xsi:type="dcterms:W3CDTF">2024-12-19T16:53:20Z</dcterms:created>
  <dcterms:modified xsi:type="dcterms:W3CDTF">2024-12-19T18:39:43Z</dcterms:modified>
</cp:coreProperties>
</file>