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481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2BF6B5-7AF1-4405-9BE7-C0B57028202C}" v="7" dt="2024-10-09T12:34:27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57" autoAdjust="0"/>
  </p:normalViewPr>
  <p:slideViewPr>
    <p:cSldViewPr snapToGrid="0">
      <p:cViewPr varScale="1">
        <p:scale>
          <a:sx n="105" d="100"/>
          <a:sy n="105" d="100"/>
        </p:scale>
        <p:origin x="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10171-0044-4F9C-8B3A-C1E77BAC4021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4D25D-73C2-43AD-9C2B-9A5BBFA7C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2DAF67-5760-486C-A0D1-6CBF19EBA7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Light" panose="00000400000000000000" pitchFamily="50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Light" panose="000004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26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r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40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- Plain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14DCF5E-5C19-D804-CB21-6E481383A5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355" y="1324291"/>
            <a:ext cx="202994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rleans Medium" pitchFamily="2" charset="0"/>
                <a:ea typeface="+mj-ea"/>
                <a:cs typeface="Orleans Medium" pitchFamily="2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9D8B-6982-D6B1-5567-3BBE38F1C1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55" y="1749339"/>
            <a:ext cx="202994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Orleans Medium" pitchFamily="2" charset="0"/>
                <a:ea typeface="+mj-ea"/>
                <a:cs typeface="Orleans Medium" pitchFamily="2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Subtitle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66B7107-6382-AB07-F62F-AC22D8CD39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355" y="2697946"/>
            <a:ext cx="2029946" cy="16748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+mn-lt"/>
                <a:ea typeface="+mj-ea"/>
                <a:cs typeface="Orleans Medium" pitchFamily="50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Copy, Copy, Copy, Copy, Copy, Copy, Copy, Copy, Copy, Copy, Copy, Copy, Copy, Copy, Copy, Copy, Copy, Copy, Copy, Copy, Copy, Copy, Copy, Copy, Copy, Copy, Copy, Copy, Copy, Copy, Copy, Copy, Copy, Copy, Copy, Copy</a:t>
            </a:r>
          </a:p>
          <a:p>
            <a:pPr marL="0" lvl="0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040DF2-B990-A120-B0AC-DE64C16C2AB3}"/>
              </a:ext>
            </a:extLst>
          </p:cNvPr>
          <p:cNvCxnSpPr>
            <a:cxnSpLocks/>
          </p:cNvCxnSpPr>
          <p:nvPr userDrawn="1"/>
        </p:nvCxnSpPr>
        <p:spPr>
          <a:xfrm>
            <a:off x="2647950" y="771358"/>
            <a:ext cx="0" cy="5429417"/>
          </a:xfrm>
          <a:prstGeom prst="line">
            <a:avLst/>
          </a:prstGeom>
          <a:ln w="6350" cap="rnd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- 2 Pictures + Mess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9D8325A-401D-CF77-AB27-1CD949D63CD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12415" y="1154360"/>
            <a:ext cx="4110332" cy="2743200"/>
          </a:xfrm>
          <a:prstGeom prst="roundRect">
            <a:avLst>
              <a:gd name="adj" fmla="val 7052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66B7107-6382-AB07-F62F-AC22D8CD39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355" y="2697946"/>
            <a:ext cx="2029946" cy="16748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+mn-lt"/>
                <a:ea typeface="+mj-ea"/>
                <a:cs typeface="Orleans Medium" pitchFamily="50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Copy, Copy, Copy, Copy, Copy, Copy, Copy, Copy, Copy, Copy, Copy, Copy, Copy, Copy, Copy, Copy, Copy, Copy, Copy, Copy, Copy, Copy, Copy, Copy, Copy, Copy, Copy, Copy, Copy, Copy, Copy, Copy, Copy, Copy, Copy, Copy</a:t>
            </a:r>
          </a:p>
          <a:p>
            <a:pPr marL="0" lvl="0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040DF2-B990-A120-B0AC-DE64C16C2AB3}"/>
              </a:ext>
            </a:extLst>
          </p:cNvPr>
          <p:cNvCxnSpPr>
            <a:cxnSpLocks/>
          </p:cNvCxnSpPr>
          <p:nvPr userDrawn="1"/>
        </p:nvCxnSpPr>
        <p:spPr>
          <a:xfrm>
            <a:off x="2647950" y="771358"/>
            <a:ext cx="0" cy="5429417"/>
          </a:xfrm>
          <a:prstGeom prst="line">
            <a:avLst/>
          </a:prstGeom>
          <a:ln w="6350" cap="rnd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B7F025CE-8BA5-AC0F-2FFB-D72256364E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56236" y="3897560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DESCRIPTION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A8A13CDE-4E15-EC91-A5BF-4DCCE19DE6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31032" y="3897560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DESCRIPTION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CA8574F-7994-975C-75A0-1B1D44EE6E8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66568" y="1154360"/>
            <a:ext cx="4110332" cy="2743200"/>
          </a:xfrm>
          <a:prstGeom prst="roundRect">
            <a:avLst>
              <a:gd name="adj" fmla="val 7052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66742F7-7779-9EFA-6428-0324F9C856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12414" y="4452643"/>
            <a:ext cx="846447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>
              <a:buNone/>
              <a:def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+mn-lt"/>
                <a:ea typeface="+mj-ea"/>
                <a:cs typeface="Orleans Medium" pitchFamily="50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Key Message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3AE8454-2145-D66E-D328-1F1F3AC312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355" y="1324291"/>
            <a:ext cx="202994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rleans Medium" pitchFamily="2" charset="0"/>
                <a:ea typeface="+mj-ea"/>
                <a:cs typeface="Orleans Medium" pitchFamily="2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29B854F-7CFE-C3D0-1CE5-635632405A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55" y="1749339"/>
            <a:ext cx="202994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Orleans Medium" pitchFamily="2" charset="0"/>
                <a:ea typeface="+mj-ea"/>
                <a:cs typeface="Orleans Medium" pitchFamily="2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684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- 4 Picture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9D8325A-401D-CF77-AB27-1CD949D63CD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12415" y="771358"/>
            <a:ext cx="4110332" cy="2374514"/>
          </a:xfrm>
          <a:prstGeom prst="roundRect">
            <a:avLst>
              <a:gd name="adj" fmla="val 7052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66B7107-6382-AB07-F62F-AC22D8CD39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355" y="2697946"/>
            <a:ext cx="2029946" cy="16748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+mn-lt"/>
                <a:ea typeface="+mj-ea"/>
                <a:cs typeface="Orleans Medium" pitchFamily="50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Copy, Copy, Copy, Copy, Copy, Copy, Copy, Copy, Copy, Copy, Copy, Copy, Copy, Copy, Copy, Copy, Copy, Copy, Copy, Copy, Copy, Copy, Copy, Copy, Copy, Copy, Copy, Copy, Copy, Copy, Copy, Copy, Copy, Copy, Copy, Copy</a:t>
            </a:r>
          </a:p>
          <a:p>
            <a:pPr marL="0" lvl="0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040DF2-B990-A120-B0AC-DE64C16C2AB3}"/>
              </a:ext>
            </a:extLst>
          </p:cNvPr>
          <p:cNvCxnSpPr>
            <a:cxnSpLocks/>
          </p:cNvCxnSpPr>
          <p:nvPr userDrawn="1"/>
        </p:nvCxnSpPr>
        <p:spPr>
          <a:xfrm>
            <a:off x="2647950" y="771358"/>
            <a:ext cx="0" cy="5429417"/>
          </a:xfrm>
          <a:prstGeom prst="line">
            <a:avLst/>
          </a:prstGeom>
          <a:ln w="6350" cap="rnd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B7F025CE-8BA5-AC0F-2FFB-D72256364E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56236" y="3155825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DESCRIPTION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A8A13CDE-4E15-EC91-A5BF-4DCCE19DE6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31032" y="3155825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DESCRIPTION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CA8574F-7994-975C-75A0-1B1D44EE6E8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66568" y="771358"/>
            <a:ext cx="4110332" cy="2374514"/>
          </a:xfrm>
          <a:prstGeom prst="roundRect">
            <a:avLst>
              <a:gd name="adj" fmla="val 7052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1DCA5467-D54E-884B-D3BD-E919A1108A4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012415" y="3640875"/>
            <a:ext cx="4110332" cy="2374514"/>
          </a:xfrm>
          <a:prstGeom prst="roundRect">
            <a:avLst>
              <a:gd name="adj" fmla="val 7052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7EF6DDE2-95CE-D227-61CB-2E6450AF21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56236" y="6025342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DESCRIPTION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601918CD-7704-D749-173C-BEE7862219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31032" y="6025342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DESCRIPTION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CCC71E39-D7FC-3E11-DE8A-033DAF6D7C2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366568" y="3640875"/>
            <a:ext cx="4110332" cy="2374514"/>
          </a:xfrm>
          <a:prstGeom prst="roundRect">
            <a:avLst>
              <a:gd name="adj" fmla="val 7052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4E601E-E754-E1F9-A1B7-8A7AAB51AD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355" y="1324291"/>
            <a:ext cx="202994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rleans Medium" pitchFamily="2" charset="0"/>
                <a:ea typeface="+mj-ea"/>
                <a:cs typeface="Orleans Medium" pitchFamily="2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B3D5234-9A8B-4E4D-924A-95ACE95ADC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55" y="1749339"/>
            <a:ext cx="202994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Orleans Medium" pitchFamily="2" charset="0"/>
                <a:ea typeface="+mj-ea"/>
                <a:cs typeface="Orleans Medium" pitchFamily="2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021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6 Picture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66B7107-6382-AB07-F62F-AC22D8CD39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355" y="2697946"/>
            <a:ext cx="2029946" cy="16748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+mn-lt"/>
                <a:ea typeface="+mj-ea"/>
                <a:cs typeface="Orleans Medium" pitchFamily="50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Copy, Copy, Copy, Copy, Copy, Copy, Copy, Copy, Copy, Copy, Copy, Copy, Copy, Copy, Copy, Copy, Copy, Copy, Copy, Copy, Copy, Copy, Copy, Copy, Copy, Copy, Copy, Copy, Copy, Copy, Copy, Copy, Copy, Copy, Copy, Copy</a:t>
            </a:r>
          </a:p>
          <a:p>
            <a:pPr marL="0" lvl="0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040DF2-B990-A120-B0AC-DE64C16C2AB3}"/>
              </a:ext>
            </a:extLst>
          </p:cNvPr>
          <p:cNvCxnSpPr>
            <a:cxnSpLocks/>
          </p:cNvCxnSpPr>
          <p:nvPr userDrawn="1"/>
        </p:nvCxnSpPr>
        <p:spPr>
          <a:xfrm>
            <a:off x="2647950" y="771358"/>
            <a:ext cx="0" cy="5429417"/>
          </a:xfrm>
          <a:prstGeom prst="line">
            <a:avLst/>
          </a:prstGeom>
          <a:ln w="6350" cap="rnd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F6B7CEE7-BB63-7BB5-3D7C-6C922F9B34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01660" y="3280708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DESCRIPTION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53403A99-2E5A-6691-7A50-F5353D35AE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1210" y="3280708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DESCRIPTION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6F3F6714-C307-E99D-9A40-A25455FF229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012415" y="771359"/>
            <a:ext cx="2485386" cy="2497089"/>
          </a:xfrm>
          <a:prstGeom prst="roundRect">
            <a:avLst>
              <a:gd name="adj" fmla="val 5637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FD5F531D-C594-2009-8D22-9ED3001D87F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01964" y="771358"/>
            <a:ext cx="2485386" cy="2497089"/>
          </a:xfrm>
          <a:prstGeom prst="roundRect">
            <a:avLst>
              <a:gd name="adj" fmla="val 5637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7D0D4437-FD34-7316-0769-3DE4505C6C3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91514" y="771358"/>
            <a:ext cx="2485386" cy="2497089"/>
          </a:xfrm>
          <a:prstGeom prst="roundRect">
            <a:avLst>
              <a:gd name="adj" fmla="val 5637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C830747E-6444-E352-7EF6-52D36C8C6D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19855" y="3280708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DESCRIPTION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21ED4776-D3CD-BAC0-ED69-3359CA575D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01660" y="6098902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DESCRIPTION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A70E46C9-CF52-31E8-C8B0-537B114C1C6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91210" y="6098902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DESCRIPTION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2FCF6E84-6004-F5C6-4854-93EB9EBADDD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012415" y="3589553"/>
            <a:ext cx="2485386" cy="2497089"/>
          </a:xfrm>
          <a:prstGeom prst="roundRect">
            <a:avLst>
              <a:gd name="adj" fmla="val 5637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6E623B25-C7D2-6A1B-0569-104586925DE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01964" y="3589552"/>
            <a:ext cx="2485386" cy="2497089"/>
          </a:xfrm>
          <a:prstGeom prst="roundRect">
            <a:avLst>
              <a:gd name="adj" fmla="val 5637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6718D084-739A-8F8E-4C64-56846806DB3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991514" y="3589552"/>
            <a:ext cx="2485386" cy="2497089"/>
          </a:xfrm>
          <a:prstGeom prst="roundRect">
            <a:avLst>
              <a:gd name="adj" fmla="val 5637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99E58AA3-E1B7-82D7-D096-171543D9B6E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19855" y="6098902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DESCRIPTION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877A5E9-9A3A-DC61-8F46-793C0FF238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355" y="1324291"/>
            <a:ext cx="202994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rleans Medium" pitchFamily="2" charset="0"/>
                <a:ea typeface="+mj-ea"/>
                <a:cs typeface="Orleans Medium" pitchFamily="2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07DF57-DDCC-D586-15D7-17634324CE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55" y="1749339"/>
            <a:ext cx="202994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Orleans Medium" pitchFamily="2" charset="0"/>
                <a:ea typeface="+mj-ea"/>
                <a:cs typeface="Orleans Medium" pitchFamily="2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5489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eam 6 Picture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66B7107-6382-AB07-F62F-AC22D8CD39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355" y="2697946"/>
            <a:ext cx="2029946" cy="16748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+mn-lt"/>
                <a:ea typeface="+mj-ea"/>
                <a:cs typeface="Orleans Medium" pitchFamily="50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Copy, Copy, Copy, Copy, Copy, Copy, Copy, Copy, Copy, Copy, Copy, Copy, Copy, Copy, Copy, Copy, Copy, Copy, Copy, Copy, Copy, Copy, Copy, Copy, Copy, Copy, Copy, Copy, Copy, Copy, Copy, Copy, Copy, Copy, Copy, Copy</a:t>
            </a:r>
          </a:p>
          <a:p>
            <a:pPr marL="0" lvl="0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040DF2-B990-A120-B0AC-DE64C16C2AB3}"/>
              </a:ext>
            </a:extLst>
          </p:cNvPr>
          <p:cNvCxnSpPr>
            <a:cxnSpLocks/>
          </p:cNvCxnSpPr>
          <p:nvPr userDrawn="1"/>
        </p:nvCxnSpPr>
        <p:spPr>
          <a:xfrm>
            <a:off x="2647950" y="771358"/>
            <a:ext cx="0" cy="5429417"/>
          </a:xfrm>
          <a:prstGeom prst="line">
            <a:avLst/>
          </a:prstGeom>
          <a:ln w="6350" cap="rnd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6F3F6714-C307-E99D-9A40-A25455FF229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012415" y="771359"/>
            <a:ext cx="2485386" cy="5327544"/>
          </a:xfrm>
          <a:prstGeom prst="roundRect">
            <a:avLst>
              <a:gd name="adj" fmla="val 5637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FD5F531D-C594-2009-8D22-9ED3001D87F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01964" y="771358"/>
            <a:ext cx="2485386" cy="5327544"/>
          </a:xfrm>
          <a:prstGeom prst="roundRect">
            <a:avLst>
              <a:gd name="adj" fmla="val 5637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7D0D4437-FD34-7316-0769-3DE4505C6C3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91514" y="771358"/>
            <a:ext cx="2485386" cy="5327544"/>
          </a:xfrm>
          <a:prstGeom prst="roundRect">
            <a:avLst>
              <a:gd name="adj" fmla="val 5637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21ED4776-D3CD-BAC0-ED69-3359CA575D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01660" y="6098902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DESCRIPTION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A70E46C9-CF52-31E8-C8B0-537B114C1C6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91210" y="6098902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DESCRIPTION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99E58AA3-E1B7-82D7-D096-171543D9B6E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19855" y="6098902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DESCRIPTION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56FA104-3D95-7452-FAE1-7F0B8C45A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355" y="1324291"/>
            <a:ext cx="202994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rleans Medium" pitchFamily="2" charset="0"/>
                <a:ea typeface="+mj-ea"/>
                <a:cs typeface="Orleans Medium" pitchFamily="2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B303811-267D-9C78-8AB4-A31CD1D8FE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55" y="1749339"/>
            <a:ext cx="202994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Orleans Medium" pitchFamily="2" charset="0"/>
                <a:ea typeface="+mj-ea"/>
                <a:cs typeface="Orleans Medium" pitchFamily="2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5311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- 3 Column Overview - BISSELL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66B7107-6382-AB07-F62F-AC22D8CD39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355" y="2697946"/>
            <a:ext cx="2029946" cy="16748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+mn-lt"/>
                <a:ea typeface="+mj-ea"/>
                <a:cs typeface="Orleans Medium" pitchFamily="50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Copy, Copy, Copy, Copy, Copy, Copy, Copy, Copy, Copy, Copy, Copy, Copy, Copy, Copy, Copy, Copy, Copy, Copy, Copy, Copy, Copy, Copy, Copy, Copy, Copy, Copy, Copy, Copy, Copy, Copy, Copy, Copy, Copy, Copy, Copy, Copy</a:t>
            </a:r>
          </a:p>
          <a:p>
            <a:pPr marL="0" lvl="0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040DF2-B990-A120-B0AC-DE64C16C2AB3}"/>
              </a:ext>
            </a:extLst>
          </p:cNvPr>
          <p:cNvCxnSpPr>
            <a:cxnSpLocks/>
          </p:cNvCxnSpPr>
          <p:nvPr userDrawn="1"/>
        </p:nvCxnSpPr>
        <p:spPr>
          <a:xfrm>
            <a:off x="2647950" y="771358"/>
            <a:ext cx="0" cy="5429417"/>
          </a:xfrm>
          <a:prstGeom prst="line">
            <a:avLst/>
          </a:prstGeom>
          <a:ln w="6350" cap="rnd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321E73-A3EE-D1A4-F278-10B207B35A47}"/>
              </a:ext>
            </a:extLst>
          </p:cNvPr>
          <p:cNvSpPr/>
          <p:nvPr/>
        </p:nvSpPr>
        <p:spPr>
          <a:xfrm>
            <a:off x="3164841" y="889003"/>
            <a:ext cx="2529839" cy="5291581"/>
          </a:xfrm>
          <a:prstGeom prst="roundRect">
            <a:avLst>
              <a:gd name="adj" fmla="val 5615"/>
            </a:avLst>
          </a:prstGeom>
          <a:solidFill>
            <a:srgbClr val="001F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solidFill>
                <a:srgbClr val="C4CEDA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271C552-F4BC-57FF-DE0D-D68E27C130DC}"/>
              </a:ext>
            </a:extLst>
          </p:cNvPr>
          <p:cNvSpPr/>
          <p:nvPr/>
        </p:nvSpPr>
        <p:spPr>
          <a:xfrm>
            <a:off x="6118103" y="889003"/>
            <a:ext cx="2529839" cy="5291581"/>
          </a:xfrm>
          <a:prstGeom prst="roundRect">
            <a:avLst>
              <a:gd name="adj" fmla="val 5615"/>
            </a:avLst>
          </a:prstGeom>
          <a:solidFill>
            <a:srgbClr val="001F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solidFill>
                <a:srgbClr val="C4CEDA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8B74F8-5D89-D907-17A9-79A437559CA5}"/>
              </a:ext>
            </a:extLst>
          </p:cNvPr>
          <p:cNvSpPr/>
          <p:nvPr/>
        </p:nvSpPr>
        <p:spPr>
          <a:xfrm>
            <a:off x="9071366" y="889003"/>
            <a:ext cx="2529839" cy="5291581"/>
          </a:xfrm>
          <a:prstGeom prst="roundRect">
            <a:avLst>
              <a:gd name="adj" fmla="val 5615"/>
            </a:avLst>
          </a:prstGeom>
          <a:solidFill>
            <a:srgbClr val="001F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solidFill>
                <a:srgbClr val="C4CEDA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1312C3A-87E4-4221-8073-595337521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4841" y="458114"/>
            <a:ext cx="252983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2200">
                <a:solidFill>
                  <a:srgbClr val="001F60"/>
                </a:solidFill>
                <a:latin typeface="Orleans Medium" pitchFamily="2" charset="0"/>
                <a:cs typeface="Orleans Medium" pitchFamily="2" charset="0"/>
              </a:defRPr>
            </a:lvl1pPr>
          </a:lstStyle>
          <a:p>
            <a:pPr marL="0" lvl="0" algn="ctr" defTabSz="457200"/>
            <a:r>
              <a:rPr lang="en-US" dirty="0"/>
              <a:t>Header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BCF589F-3644-C375-52F2-E13CF15A4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8105" y="458114"/>
            <a:ext cx="2529838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2200">
                <a:solidFill>
                  <a:srgbClr val="001F60"/>
                </a:solidFill>
                <a:latin typeface="Orleans Medium" pitchFamily="2" charset="0"/>
                <a:cs typeface="Orleans Medium" pitchFamily="2" charset="0"/>
              </a:defRPr>
            </a:lvl1pPr>
          </a:lstStyle>
          <a:p>
            <a:pPr marL="0" lvl="0" algn="ctr" defTabSz="457200"/>
            <a:r>
              <a:rPr lang="en-US"/>
              <a:t>Header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216F08D-A324-FF82-6394-BF2ACA81B5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71365" y="458114"/>
            <a:ext cx="2529839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2200">
                <a:solidFill>
                  <a:srgbClr val="001F60"/>
                </a:solidFill>
                <a:latin typeface="Orleans Medium" pitchFamily="2" charset="0"/>
                <a:cs typeface="Orleans Medium" pitchFamily="2" charset="0"/>
              </a:defRPr>
            </a:lvl1pPr>
          </a:lstStyle>
          <a:p>
            <a:pPr marL="0" lvl="0" algn="ctr" defTabSz="457200"/>
            <a:r>
              <a:rPr lang="en-US"/>
              <a:t>Header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FE2E45D-742A-C5E0-23BE-21A5455732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3284" y="1065475"/>
            <a:ext cx="2286000" cy="4903521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j-ea"/>
                <a:cs typeface="Orleans Medium" pitchFamily="50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Lorem ipsum: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-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-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-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DC8A75E-FBFC-1CD8-B573-1FCA49AAAF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0023" y="1065475"/>
            <a:ext cx="2286000" cy="4903521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j-ea"/>
                <a:cs typeface="Orleans Medium" pitchFamily="50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Lorem ipsum: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-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-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-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C0386C5-D1C5-3D29-4FF3-12338E3151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760" y="1065474"/>
            <a:ext cx="2286000" cy="4903521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j-ea"/>
                <a:cs typeface="Orleans Medium" pitchFamily="50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Lorem ipsum: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-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-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-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5EA6426-2374-D464-0F02-D9A94FF543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6763" y="6176784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FOOT NOTE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692F522-3C83-29BA-43C6-5455970D1E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0029" y="6176784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FOOT NOTE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63B1F52C-4438-C7BF-FC93-DA3B61C6FF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3284" y="6176784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FOOT NOTE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199BAE2-7939-E862-B981-D0CEEEAC22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355" y="1324291"/>
            <a:ext cx="202994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rleans Medium" pitchFamily="2" charset="0"/>
                <a:ea typeface="+mj-ea"/>
                <a:cs typeface="Orleans Medium" pitchFamily="2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4F60BE5-DA2B-1881-2D96-C8DD72D4B2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55" y="1749339"/>
            <a:ext cx="202994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Orleans Medium" pitchFamily="2" charset="0"/>
                <a:ea typeface="+mj-ea"/>
                <a:cs typeface="Orleans Medium" pitchFamily="2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517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- 3 Column Overview - Electric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14DCF5E-5C19-D804-CB21-6E481383A5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355" y="1324291"/>
            <a:ext cx="2029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rmina Medium" panose="00000600000000000000" pitchFamily="50" charset="0"/>
                <a:ea typeface="+mj-ea"/>
                <a:cs typeface="Orleans Medium" pitchFamily="50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9D8B-6982-D6B1-5567-3BBE38F1C1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55" y="1749339"/>
            <a:ext cx="202994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+mn-lt"/>
                <a:ea typeface="+mj-ea"/>
                <a:cs typeface="Orleans Medium" pitchFamily="50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 dirty="0"/>
              <a:t>Subtitle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66B7107-6382-AB07-F62F-AC22D8CD39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355" y="2697946"/>
            <a:ext cx="2029946" cy="16748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kumimoji="0" lang="en-US" sz="105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+mn-lt"/>
                <a:ea typeface="+mj-ea"/>
                <a:cs typeface="Orleans Medium" pitchFamily="50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Copy, Copy, Copy, Copy, Copy, Copy, Copy, Copy, Copy, Copy, Copy, Copy, Copy, Copy, Copy, Copy, Copy, Copy, Copy, Copy, Copy, Copy, Copy, Copy, Copy, Copy, Copy, Copy, Copy, Copy, Copy, Copy, Copy, Copy, Copy, Copy</a:t>
            </a:r>
          </a:p>
          <a:p>
            <a:pPr marL="0" lvl="0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040DF2-B990-A120-B0AC-DE64C16C2AB3}"/>
              </a:ext>
            </a:extLst>
          </p:cNvPr>
          <p:cNvCxnSpPr>
            <a:cxnSpLocks/>
          </p:cNvCxnSpPr>
          <p:nvPr userDrawn="1"/>
        </p:nvCxnSpPr>
        <p:spPr>
          <a:xfrm>
            <a:off x="2647950" y="771358"/>
            <a:ext cx="0" cy="5429417"/>
          </a:xfrm>
          <a:prstGeom prst="line">
            <a:avLst/>
          </a:prstGeom>
          <a:ln w="6350" cap="rnd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321E73-A3EE-D1A4-F278-10B207B35A47}"/>
              </a:ext>
            </a:extLst>
          </p:cNvPr>
          <p:cNvSpPr/>
          <p:nvPr/>
        </p:nvSpPr>
        <p:spPr>
          <a:xfrm>
            <a:off x="3164841" y="889003"/>
            <a:ext cx="2529839" cy="5291581"/>
          </a:xfrm>
          <a:prstGeom prst="roundRect">
            <a:avLst>
              <a:gd name="adj" fmla="val 56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solidFill>
                <a:srgbClr val="C4CEDA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271C552-F4BC-57FF-DE0D-D68E27C130DC}"/>
              </a:ext>
            </a:extLst>
          </p:cNvPr>
          <p:cNvSpPr/>
          <p:nvPr/>
        </p:nvSpPr>
        <p:spPr>
          <a:xfrm>
            <a:off x="6118103" y="889003"/>
            <a:ext cx="2529839" cy="5291581"/>
          </a:xfrm>
          <a:prstGeom prst="roundRect">
            <a:avLst>
              <a:gd name="adj" fmla="val 56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solidFill>
                <a:srgbClr val="C4CEDA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8B74F8-5D89-D907-17A9-79A437559CA5}"/>
              </a:ext>
            </a:extLst>
          </p:cNvPr>
          <p:cNvSpPr/>
          <p:nvPr/>
        </p:nvSpPr>
        <p:spPr>
          <a:xfrm>
            <a:off x="9071366" y="889003"/>
            <a:ext cx="2529839" cy="5291581"/>
          </a:xfrm>
          <a:prstGeom prst="roundRect">
            <a:avLst>
              <a:gd name="adj" fmla="val 56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solidFill>
                <a:srgbClr val="C4CEDA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1312C3A-87E4-4221-8073-595337521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4841" y="458114"/>
            <a:ext cx="252983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800" b="1">
                <a:solidFill>
                  <a:srgbClr val="001F60"/>
                </a:solidFill>
                <a:latin typeface="Termina Medium" panose="00000600000000000000" pitchFamily="50" charset="0"/>
                <a:cs typeface="Orleans Medium" pitchFamily="50" charset="0"/>
              </a:defRPr>
            </a:lvl1pPr>
          </a:lstStyle>
          <a:p>
            <a:pPr marL="0" lvl="0" algn="ctr" defTabSz="457200"/>
            <a:r>
              <a:rPr lang="en-US" dirty="0"/>
              <a:t>HEADER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BCF589F-3644-C375-52F2-E13CF15A4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8105" y="458114"/>
            <a:ext cx="252983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800" b="1">
                <a:solidFill>
                  <a:srgbClr val="001F60"/>
                </a:solidFill>
                <a:latin typeface="Termina Medium" panose="00000600000000000000" pitchFamily="50" charset="0"/>
                <a:cs typeface="Orleans Medium" pitchFamily="50" charset="0"/>
              </a:defRPr>
            </a:lvl1pPr>
          </a:lstStyle>
          <a:p>
            <a:pPr marL="0" lvl="0" algn="ctr" defTabSz="457200"/>
            <a:r>
              <a:rPr lang="en-US" dirty="0"/>
              <a:t>HEADER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216F08D-A324-FF82-6394-BF2ACA81B5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71365" y="458114"/>
            <a:ext cx="252983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800" b="1">
                <a:solidFill>
                  <a:srgbClr val="001F60"/>
                </a:solidFill>
                <a:latin typeface="Termina Medium" panose="00000600000000000000" pitchFamily="50" charset="0"/>
                <a:cs typeface="Orleans Medium" pitchFamily="50" charset="0"/>
              </a:defRPr>
            </a:lvl1pPr>
          </a:lstStyle>
          <a:p>
            <a:pPr marL="0" lvl="0" algn="ctr" defTabSz="457200"/>
            <a:r>
              <a:rPr lang="en-US" dirty="0"/>
              <a:t>HEADER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FE2E45D-742A-C5E0-23BE-21A5455732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3284" y="1065475"/>
            <a:ext cx="2286000" cy="4903521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j-ea"/>
                <a:cs typeface="Orleans Medium" pitchFamily="50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Lorem ipsum: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-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-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-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DC8A75E-FBFC-1CD8-B573-1FCA49AAAF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0023" y="1065475"/>
            <a:ext cx="2286000" cy="4903521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j-ea"/>
                <a:cs typeface="Orleans Medium" pitchFamily="50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Lorem ipsum: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-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-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-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C0386C5-D1C5-3D29-4FF3-12338E3151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760" y="1065474"/>
            <a:ext cx="2286000" cy="4903521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j-ea"/>
                <a:cs typeface="Orleans Medium" pitchFamily="50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Lorem ipsum: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-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-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US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-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5EA6426-2374-D464-0F02-D9A94FF543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6763" y="6176784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FOOT NOTE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E692F522-3C83-29BA-43C6-5455970D1E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0029" y="6176784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FOOT NOTE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63B1F52C-4438-C7BF-FC93-DA3B61C6FF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3284" y="6176784"/>
            <a:ext cx="2285994" cy="17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600" kern="600" spc="50" baseline="0" smtClean="0">
                <a:solidFill>
                  <a:srgbClr val="001F60"/>
                </a:solidFill>
                <a:latin typeface="Termina" panose="00000500000000000000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/>
              <a:t>FOOT NOTE</a:t>
            </a:r>
          </a:p>
        </p:txBody>
      </p:sp>
    </p:spTree>
    <p:extLst>
      <p:ext uri="{BB962C8B-B14F-4D97-AF65-F5344CB8AC3E}">
        <p14:creationId xmlns:p14="http://schemas.microsoft.com/office/powerpoint/2010/main" val="14115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Cream - Gotham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3FA47-A2A6-413A-7CCE-36A08988B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36065" y="443666"/>
            <a:ext cx="9065335" cy="4524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lvl1pPr marL="0" indent="0">
              <a:buNone/>
              <a:defRPr kumimoji="0" lang="en-US" sz="260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Gotham Black" pitchFamily="50" charset="0"/>
                <a:ea typeface="+mj-ea"/>
                <a:cs typeface="Orleans Bold" pitchFamily="50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 dirty="0"/>
              <a:t>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33EABF-CB3C-CEFD-CB2E-400979EC5AD8}"/>
              </a:ext>
            </a:extLst>
          </p:cNvPr>
          <p:cNvGrpSpPr/>
          <p:nvPr userDrawn="1"/>
        </p:nvGrpSpPr>
        <p:grpSpPr bwMode="gray">
          <a:xfrm>
            <a:off x="571073" y="311933"/>
            <a:ext cx="1028700" cy="715898"/>
            <a:chOff x="4505325" y="2182190"/>
            <a:chExt cx="3181317" cy="221396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5C8A14-B926-2DAB-0E9F-8D2783868EE1}"/>
                </a:ext>
              </a:extLst>
            </p:cNvPr>
            <p:cNvSpPr/>
            <p:nvPr/>
          </p:nvSpPr>
          <p:spPr bwMode="gray">
            <a:xfrm>
              <a:off x="5191351" y="3234930"/>
              <a:ext cx="84051" cy="423119"/>
            </a:xfrm>
            <a:custGeom>
              <a:avLst/>
              <a:gdLst>
                <a:gd name="connsiteX0" fmla="*/ 0 w 84051"/>
                <a:gd name="connsiteY0" fmla="*/ 0 h 423119"/>
                <a:gd name="connsiteX1" fmla="*/ 84051 w 84051"/>
                <a:gd name="connsiteY1" fmla="*/ 0 h 423119"/>
                <a:gd name="connsiteX2" fmla="*/ 84051 w 84051"/>
                <a:gd name="connsiteY2" fmla="*/ 423120 h 423119"/>
                <a:gd name="connsiteX3" fmla="*/ 0 w 84051"/>
                <a:gd name="connsiteY3" fmla="*/ 423120 h 42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51" h="423119">
                  <a:moveTo>
                    <a:pt x="0" y="0"/>
                  </a:moveTo>
                  <a:lnTo>
                    <a:pt x="84051" y="0"/>
                  </a:lnTo>
                  <a:lnTo>
                    <a:pt x="84051" y="423120"/>
                  </a:lnTo>
                  <a:lnTo>
                    <a:pt x="0" y="423120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E479EE-01CB-020B-102B-C1F962B140C3}"/>
                </a:ext>
              </a:extLst>
            </p:cNvPr>
            <p:cNvSpPr/>
            <p:nvPr/>
          </p:nvSpPr>
          <p:spPr bwMode="gray">
            <a:xfrm>
              <a:off x="7293746" y="3089097"/>
              <a:ext cx="80392" cy="568984"/>
            </a:xfrm>
            <a:custGeom>
              <a:avLst/>
              <a:gdLst>
                <a:gd name="connsiteX0" fmla="*/ 0 w 80392"/>
                <a:gd name="connsiteY0" fmla="*/ 0 h 568984"/>
                <a:gd name="connsiteX1" fmla="*/ 80393 w 80392"/>
                <a:gd name="connsiteY1" fmla="*/ 0 h 568984"/>
                <a:gd name="connsiteX2" fmla="*/ 80393 w 80392"/>
                <a:gd name="connsiteY2" fmla="*/ 568985 h 568984"/>
                <a:gd name="connsiteX3" fmla="*/ 0 w 80392"/>
                <a:gd name="connsiteY3" fmla="*/ 568985 h 5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92" h="568984">
                  <a:moveTo>
                    <a:pt x="0" y="0"/>
                  </a:moveTo>
                  <a:lnTo>
                    <a:pt x="80393" y="0"/>
                  </a:lnTo>
                  <a:lnTo>
                    <a:pt x="80393" y="568985"/>
                  </a:lnTo>
                  <a:lnTo>
                    <a:pt x="0" y="568985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89EE6B2-FCF1-D290-D602-087C9C3F4B4A}"/>
                </a:ext>
              </a:extLst>
            </p:cNvPr>
            <p:cNvSpPr/>
            <p:nvPr/>
          </p:nvSpPr>
          <p:spPr bwMode="gray">
            <a:xfrm>
              <a:off x="7447310" y="3089097"/>
              <a:ext cx="80392" cy="568984"/>
            </a:xfrm>
            <a:custGeom>
              <a:avLst/>
              <a:gdLst>
                <a:gd name="connsiteX0" fmla="*/ 0 w 80392"/>
                <a:gd name="connsiteY0" fmla="*/ 0 h 568984"/>
                <a:gd name="connsiteX1" fmla="*/ 80393 w 80392"/>
                <a:gd name="connsiteY1" fmla="*/ 0 h 568984"/>
                <a:gd name="connsiteX2" fmla="*/ 80393 w 80392"/>
                <a:gd name="connsiteY2" fmla="*/ 568985 h 568984"/>
                <a:gd name="connsiteX3" fmla="*/ 0 w 80392"/>
                <a:gd name="connsiteY3" fmla="*/ 568985 h 5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92" h="568984">
                  <a:moveTo>
                    <a:pt x="0" y="0"/>
                  </a:moveTo>
                  <a:lnTo>
                    <a:pt x="80393" y="0"/>
                  </a:lnTo>
                  <a:lnTo>
                    <a:pt x="80393" y="568985"/>
                  </a:lnTo>
                  <a:lnTo>
                    <a:pt x="0" y="568985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6803372-BF4F-23AE-BD31-DE52B2DE1FF8}"/>
                </a:ext>
              </a:extLst>
            </p:cNvPr>
            <p:cNvSpPr/>
            <p:nvPr/>
          </p:nvSpPr>
          <p:spPr bwMode="gray">
            <a:xfrm>
              <a:off x="4505325" y="3234930"/>
              <a:ext cx="621190" cy="423119"/>
            </a:xfrm>
            <a:custGeom>
              <a:avLst/>
              <a:gdLst>
                <a:gd name="connsiteX0" fmla="*/ 565230 w 621190"/>
                <a:gd name="connsiteY0" fmla="*/ 195876 h 423119"/>
                <a:gd name="connsiteX1" fmla="*/ 592017 w 621190"/>
                <a:gd name="connsiteY1" fmla="*/ 120223 h 423119"/>
                <a:gd name="connsiteX2" fmla="*/ 557850 w 621190"/>
                <a:gd name="connsiteY2" fmla="*/ 36299 h 423119"/>
                <a:gd name="connsiteX3" fmla="*/ 475007 w 621190"/>
                <a:gd name="connsiteY3" fmla="*/ 95 h 423119"/>
                <a:gd name="connsiteX4" fmla="*/ 0 w 621190"/>
                <a:gd name="connsiteY4" fmla="*/ 0 h 423119"/>
                <a:gd name="connsiteX5" fmla="*/ 0 w 621190"/>
                <a:gd name="connsiteY5" fmla="*/ 423120 h 423119"/>
                <a:gd name="connsiteX6" fmla="*/ 497468 w 621190"/>
                <a:gd name="connsiteY6" fmla="*/ 423120 h 423119"/>
                <a:gd name="connsiteX7" fmla="*/ 621190 w 621190"/>
                <a:gd name="connsiteY7" fmla="*/ 299365 h 423119"/>
                <a:gd name="connsiteX8" fmla="*/ 565199 w 621190"/>
                <a:gd name="connsiteY8" fmla="*/ 195844 h 423119"/>
                <a:gd name="connsiteX9" fmla="*/ 446534 w 621190"/>
                <a:gd name="connsiteY9" fmla="*/ 175611 h 423119"/>
                <a:gd name="connsiteX10" fmla="*/ 90096 w 621190"/>
                <a:gd name="connsiteY10" fmla="*/ 175611 h 423119"/>
                <a:gd name="connsiteX11" fmla="*/ 90096 w 621190"/>
                <a:gd name="connsiteY11" fmla="*/ 64804 h 423119"/>
                <a:gd name="connsiteX12" fmla="*/ 446566 w 621190"/>
                <a:gd name="connsiteY12" fmla="*/ 64804 h 423119"/>
                <a:gd name="connsiteX13" fmla="*/ 501953 w 621190"/>
                <a:gd name="connsiteY13" fmla="*/ 120223 h 423119"/>
                <a:gd name="connsiteX14" fmla="*/ 446566 w 621190"/>
                <a:gd name="connsiteY14" fmla="*/ 175611 h 423119"/>
                <a:gd name="connsiteX15" fmla="*/ 90064 w 621190"/>
                <a:gd name="connsiteY15" fmla="*/ 240446 h 423119"/>
                <a:gd name="connsiteX16" fmla="*/ 472399 w 621190"/>
                <a:gd name="connsiteY16" fmla="*/ 240446 h 423119"/>
                <a:gd name="connsiteX17" fmla="*/ 531349 w 621190"/>
                <a:gd name="connsiteY17" fmla="*/ 299397 h 423119"/>
                <a:gd name="connsiteX18" fmla="*/ 472399 w 621190"/>
                <a:gd name="connsiteY18" fmla="*/ 358347 h 423119"/>
                <a:gd name="connsiteX19" fmla="*/ 90096 w 621190"/>
                <a:gd name="connsiteY19" fmla="*/ 358347 h 423119"/>
                <a:gd name="connsiteX20" fmla="*/ 90096 w 621190"/>
                <a:gd name="connsiteY20" fmla="*/ 240446 h 42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1190" h="423119">
                  <a:moveTo>
                    <a:pt x="565230" y="195876"/>
                  </a:moveTo>
                  <a:cubicBezTo>
                    <a:pt x="582505" y="174561"/>
                    <a:pt x="592017" y="147710"/>
                    <a:pt x="592017" y="120223"/>
                  </a:cubicBezTo>
                  <a:cubicBezTo>
                    <a:pt x="592017" y="88664"/>
                    <a:pt x="579897" y="58887"/>
                    <a:pt x="557850" y="36299"/>
                  </a:cubicBezTo>
                  <a:cubicBezTo>
                    <a:pt x="535867" y="13775"/>
                    <a:pt x="506439" y="923"/>
                    <a:pt x="475007" y="95"/>
                  </a:cubicBezTo>
                  <a:lnTo>
                    <a:pt x="0" y="0"/>
                  </a:lnTo>
                  <a:lnTo>
                    <a:pt x="0" y="423120"/>
                  </a:lnTo>
                  <a:lnTo>
                    <a:pt x="497468" y="423120"/>
                  </a:lnTo>
                  <a:cubicBezTo>
                    <a:pt x="565708" y="423120"/>
                    <a:pt x="621190" y="367573"/>
                    <a:pt x="621190" y="299365"/>
                  </a:cubicBezTo>
                  <a:cubicBezTo>
                    <a:pt x="621190" y="257499"/>
                    <a:pt x="600289" y="218845"/>
                    <a:pt x="565199" y="195844"/>
                  </a:cubicBezTo>
                  <a:close/>
                  <a:moveTo>
                    <a:pt x="446534" y="175611"/>
                  </a:moveTo>
                  <a:lnTo>
                    <a:pt x="90096" y="175611"/>
                  </a:lnTo>
                  <a:cubicBezTo>
                    <a:pt x="90096" y="175611"/>
                    <a:pt x="90096" y="64804"/>
                    <a:pt x="90096" y="64804"/>
                  </a:cubicBezTo>
                  <a:lnTo>
                    <a:pt x="446566" y="64804"/>
                  </a:lnTo>
                  <a:cubicBezTo>
                    <a:pt x="477107" y="64804"/>
                    <a:pt x="501953" y="89682"/>
                    <a:pt x="501953" y="120223"/>
                  </a:cubicBezTo>
                  <a:cubicBezTo>
                    <a:pt x="501953" y="150764"/>
                    <a:pt x="477107" y="175611"/>
                    <a:pt x="446566" y="175611"/>
                  </a:cubicBezTo>
                  <a:close/>
                  <a:moveTo>
                    <a:pt x="90064" y="240446"/>
                  </a:moveTo>
                  <a:lnTo>
                    <a:pt x="472399" y="240446"/>
                  </a:lnTo>
                  <a:cubicBezTo>
                    <a:pt x="504912" y="240446"/>
                    <a:pt x="531349" y="266883"/>
                    <a:pt x="531349" y="299397"/>
                  </a:cubicBezTo>
                  <a:cubicBezTo>
                    <a:pt x="531349" y="331910"/>
                    <a:pt x="504912" y="358347"/>
                    <a:pt x="472399" y="358347"/>
                  </a:cubicBezTo>
                  <a:lnTo>
                    <a:pt x="90096" y="358347"/>
                  </a:lnTo>
                  <a:cubicBezTo>
                    <a:pt x="90096" y="358347"/>
                    <a:pt x="90096" y="240446"/>
                    <a:pt x="90096" y="240446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6BAE9A5-C9BD-BA9C-5EFA-08F67129AD80}"/>
                </a:ext>
              </a:extLst>
            </p:cNvPr>
            <p:cNvSpPr/>
            <p:nvPr/>
          </p:nvSpPr>
          <p:spPr bwMode="gray">
            <a:xfrm>
              <a:off x="6691707" y="3234962"/>
              <a:ext cx="539811" cy="423055"/>
            </a:xfrm>
            <a:custGeom>
              <a:avLst/>
              <a:gdLst>
                <a:gd name="connsiteX0" fmla="*/ 32 w 539811"/>
                <a:gd name="connsiteY0" fmla="*/ 120160 h 423055"/>
                <a:gd name="connsiteX1" fmla="*/ 39258 w 539811"/>
                <a:gd name="connsiteY1" fmla="*/ 208983 h 423055"/>
                <a:gd name="connsiteX2" fmla="*/ 32 w 539811"/>
                <a:gd name="connsiteY2" fmla="*/ 299333 h 423055"/>
                <a:gd name="connsiteX3" fmla="*/ 123500 w 539811"/>
                <a:gd name="connsiteY3" fmla="*/ 423056 h 423055"/>
                <a:gd name="connsiteX4" fmla="*/ 539811 w 539811"/>
                <a:gd name="connsiteY4" fmla="*/ 423056 h 423055"/>
                <a:gd name="connsiteX5" fmla="*/ 539811 w 539811"/>
                <a:gd name="connsiteY5" fmla="*/ 358284 h 423055"/>
                <a:gd name="connsiteX6" fmla="*/ 233002 w 539811"/>
                <a:gd name="connsiteY6" fmla="*/ 358284 h 423055"/>
                <a:gd name="connsiteX7" fmla="*/ 233002 w 539811"/>
                <a:gd name="connsiteY7" fmla="*/ 358284 h 423055"/>
                <a:gd name="connsiteX8" fmla="*/ 148792 w 539811"/>
                <a:gd name="connsiteY8" fmla="*/ 358284 h 423055"/>
                <a:gd name="connsiteX9" fmla="*/ 89841 w 539811"/>
                <a:gd name="connsiteY9" fmla="*/ 299333 h 423055"/>
                <a:gd name="connsiteX10" fmla="*/ 148792 w 539811"/>
                <a:gd name="connsiteY10" fmla="*/ 240383 h 423055"/>
                <a:gd name="connsiteX11" fmla="*/ 505867 w 539811"/>
                <a:gd name="connsiteY11" fmla="*/ 240383 h 423055"/>
                <a:gd name="connsiteX12" fmla="*/ 505867 w 539811"/>
                <a:gd name="connsiteY12" fmla="*/ 175579 h 423055"/>
                <a:gd name="connsiteX13" fmla="*/ 226830 w 539811"/>
                <a:gd name="connsiteY13" fmla="*/ 175579 h 423055"/>
                <a:gd name="connsiteX14" fmla="*/ 226830 w 539811"/>
                <a:gd name="connsiteY14" fmla="*/ 175579 h 423055"/>
                <a:gd name="connsiteX15" fmla="*/ 145451 w 539811"/>
                <a:gd name="connsiteY15" fmla="*/ 175579 h 423055"/>
                <a:gd name="connsiteX16" fmla="*/ 90064 w 539811"/>
                <a:gd name="connsiteY16" fmla="*/ 120191 h 423055"/>
                <a:gd name="connsiteX17" fmla="*/ 145451 w 539811"/>
                <a:gd name="connsiteY17" fmla="*/ 64804 h 423055"/>
                <a:gd name="connsiteX18" fmla="*/ 539780 w 539811"/>
                <a:gd name="connsiteY18" fmla="*/ 64804 h 423055"/>
                <a:gd name="connsiteX19" fmla="*/ 539780 w 539811"/>
                <a:gd name="connsiteY19" fmla="*/ 0 h 423055"/>
                <a:gd name="connsiteX20" fmla="*/ 120192 w 539811"/>
                <a:gd name="connsiteY20" fmla="*/ 0 h 423055"/>
                <a:gd name="connsiteX21" fmla="*/ 0 w 539811"/>
                <a:gd name="connsiteY21" fmla="*/ 120191 h 4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9811" h="423055">
                  <a:moveTo>
                    <a:pt x="32" y="120160"/>
                  </a:moveTo>
                  <a:cubicBezTo>
                    <a:pt x="32" y="153882"/>
                    <a:pt x="14316" y="186236"/>
                    <a:pt x="39258" y="208983"/>
                  </a:cubicBezTo>
                  <a:cubicBezTo>
                    <a:pt x="14316" y="232334"/>
                    <a:pt x="32" y="265197"/>
                    <a:pt x="32" y="299333"/>
                  </a:cubicBezTo>
                  <a:cubicBezTo>
                    <a:pt x="32" y="367446"/>
                    <a:pt x="55387" y="422929"/>
                    <a:pt x="123500" y="423056"/>
                  </a:cubicBezTo>
                  <a:lnTo>
                    <a:pt x="539811" y="423056"/>
                  </a:lnTo>
                  <a:cubicBezTo>
                    <a:pt x="539811" y="423056"/>
                    <a:pt x="539811" y="358284"/>
                    <a:pt x="539811" y="358284"/>
                  </a:cubicBezTo>
                  <a:lnTo>
                    <a:pt x="233002" y="358284"/>
                  </a:lnTo>
                  <a:lnTo>
                    <a:pt x="233002" y="358284"/>
                  </a:lnTo>
                  <a:cubicBezTo>
                    <a:pt x="233002" y="358284"/>
                    <a:pt x="148792" y="358284"/>
                    <a:pt x="148792" y="358284"/>
                  </a:cubicBezTo>
                  <a:cubicBezTo>
                    <a:pt x="116278" y="358284"/>
                    <a:pt x="89841" y="331847"/>
                    <a:pt x="89841" y="299333"/>
                  </a:cubicBezTo>
                  <a:cubicBezTo>
                    <a:pt x="89841" y="266820"/>
                    <a:pt x="116278" y="240383"/>
                    <a:pt x="148792" y="240383"/>
                  </a:cubicBezTo>
                  <a:lnTo>
                    <a:pt x="505867" y="240383"/>
                  </a:lnTo>
                  <a:lnTo>
                    <a:pt x="505867" y="175579"/>
                  </a:lnTo>
                  <a:lnTo>
                    <a:pt x="226830" y="175579"/>
                  </a:lnTo>
                  <a:lnTo>
                    <a:pt x="226830" y="175579"/>
                  </a:lnTo>
                  <a:cubicBezTo>
                    <a:pt x="226830" y="175579"/>
                    <a:pt x="145451" y="175579"/>
                    <a:pt x="145451" y="175579"/>
                  </a:cubicBezTo>
                  <a:cubicBezTo>
                    <a:pt x="114910" y="175579"/>
                    <a:pt x="90064" y="150732"/>
                    <a:pt x="90064" y="120191"/>
                  </a:cubicBezTo>
                  <a:cubicBezTo>
                    <a:pt x="90064" y="89650"/>
                    <a:pt x="114910" y="64804"/>
                    <a:pt x="145451" y="64804"/>
                  </a:cubicBezTo>
                  <a:lnTo>
                    <a:pt x="539780" y="64804"/>
                  </a:lnTo>
                  <a:lnTo>
                    <a:pt x="539780" y="0"/>
                  </a:lnTo>
                  <a:lnTo>
                    <a:pt x="120192" y="0"/>
                  </a:lnTo>
                  <a:cubicBezTo>
                    <a:pt x="53924" y="0"/>
                    <a:pt x="0" y="53924"/>
                    <a:pt x="0" y="120191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A129174-AD65-E30A-FFE2-745954E83C2D}"/>
                </a:ext>
              </a:extLst>
            </p:cNvPr>
            <p:cNvSpPr/>
            <p:nvPr/>
          </p:nvSpPr>
          <p:spPr bwMode="gray">
            <a:xfrm>
              <a:off x="5341574" y="3234962"/>
              <a:ext cx="628475" cy="423055"/>
            </a:xfrm>
            <a:custGeom>
              <a:avLst/>
              <a:gdLst>
                <a:gd name="connsiteX0" fmla="*/ 505453 w 628475"/>
                <a:gd name="connsiteY0" fmla="*/ 175611 h 423055"/>
                <a:gd name="connsiteX1" fmla="*/ 149142 w 628475"/>
                <a:gd name="connsiteY1" fmla="*/ 175611 h 423055"/>
                <a:gd name="connsiteX2" fmla="*/ 93754 w 628475"/>
                <a:gd name="connsiteY2" fmla="*/ 120191 h 423055"/>
                <a:gd name="connsiteX3" fmla="*/ 149142 w 628475"/>
                <a:gd name="connsiteY3" fmla="*/ 64804 h 423055"/>
                <a:gd name="connsiteX4" fmla="*/ 466831 w 628475"/>
                <a:gd name="connsiteY4" fmla="*/ 64804 h 423055"/>
                <a:gd name="connsiteX5" fmla="*/ 522219 w 628475"/>
                <a:gd name="connsiteY5" fmla="*/ 120191 h 423055"/>
                <a:gd name="connsiteX6" fmla="*/ 522219 w 628475"/>
                <a:gd name="connsiteY6" fmla="*/ 135207 h 423055"/>
                <a:gd name="connsiteX7" fmla="*/ 612314 w 628475"/>
                <a:gd name="connsiteY7" fmla="*/ 135207 h 423055"/>
                <a:gd name="connsiteX8" fmla="*/ 612314 w 628475"/>
                <a:gd name="connsiteY8" fmla="*/ 120191 h 423055"/>
                <a:gd name="connsiteX9" fmla="*/ 578147 w 628475"/>
                <a:gd name="connsiteY9" fmla="*/ 36267 h 423055"/>
                <a:gd name="connsiteX10" fmla="*/ 496227 w 628475"/>
                <a:gd name="connsiteY10" fmla="*/ 95 h 423055"/>
                <a:gd name="connsiteX11" fmla="*/ 496227 w 628475"/>
                <a:gd name="connsiteY11" fmla="*/ 0 h 423055"/>
                <a:gd name="connsiteX12" fmla="*/ 123850 w 628475"/>
                <a:gd name="connsiteY12" fmla="*/ 0 h 423055"/>
                <a:gd name="connsiteX13" fmla="*/ 3659 w 628475"/>
                <a:gd name="connsiteY13" fmla="*/ 120191 h 423055"/>
                <a:gd name="connsiteX14" fmla="*/ 123850 w 628475"/>
                <a:gd name="connsiteY14" fmla="*/ 240383 h 423055"/>
                <a:gd name="connsiteX15" fmla="*/ 479716 w 628475"/>
                <a:gd name="connsiteY15" fmla="*/ 240383 h 423055"/>
                <a:gd name="connsiteX16" fmla="*/ 538666 w 628475"/>
                <a:gd name="connsiteY16" fmla="*/ 299333 h 423055"/>
                <a:gd name="connsiteX17" fmla="*/ 479716 w 628475"/>
                <a:gd name="connsiteY17" fmla="*/ 358284 h 423055"/>
                <a:gd name="connsiteX18" fmla="*/ 148824 w 628475"/>
                <a:gd name="connsiteY18" fmla="*/ 358284 h 423055"/>
                <a:gd name="connsiteX19" fmla="*/ 89873 w 628475"/>
                <a:gd name="connsiteY19" fmla="*/ 299333 h 423055"/>
                <a:gd name="connsiteX20" fmla="*/ 89873 w 628475"/>
                <a:gd name="connsiteY20" fmla="*/ 284317 h 423055"/>
                <a:gd name="connsiteX21" fmla="*/ 0 w 628475"/>
                <a:gd name="connsiteY21" fmla="*/ 284317 h 423055"/>
                <a:gd name="connsiteX22" fmla="*/ 0 w 628475"/>
                <a:gd name="connsiteY22" fmla="*/ 299333 h 423055"/>
                <a:gd name="connsiteX23" fmla="*/ 123691 w 628475"/>
                <a:gd name="connsiteY23" fmla="*/ 423056 h 423055"/>
                <a:gd name="connsiteX24" fmla="*/ 504753 w 628475"/>
                <a:gd name="connsiteY24" fmla="*/ 423056 h 423055"/>
                <a:gd name="connsiteX25" fmla="*/ 628476 w 628475"/>
                <a:gd name="connsiteY25" fmla="*/ 299333 h 423055"/>
                <a:gd name="connsiteX26" fmla="*/ 505389 w 628475"/>
                <a:gd name="connsiteY26" fmla="*/ 175611 h 4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8475" h="423055">
                  <a:moveTo>
                    <a:pt x="505453" y="175611"/>
                  </a:moveTo>
                  <a:lnTo>
                    <a:pt x="149142" y="175611"/>
                  </a:lnTo>
                  <a:cubicBezTo>
                    <a:pt x="118601" y="175579"/>
                    <a:pt x="93754" y="150732"/>
                    <a:pt x="93754" y="120191"/>
                  </a:cubicBezTo>
                  <a:cubicBezTo>
                    <a:pt x="93754" y="89650"/>
                    <a:pt x="118601" y="64804"/>
                    <a:pt x="149142" y="64804"/>
                  </a:cubicBezTo>
                  <a:lnTo>
                    <a:pt x="466831" y="64804"/>
                  </a:lnTo>
                  <a:cubicBezTo>
                    <a:pt x="497372" y="64804"/>
                    <a:pt x="522219" y="89650"/>
                    <a:pt x="522219" y="120191"/>
                  </a:cubicBezTo>
                  <a:lnTo>
                    <a:pt x="522219" y="135207"/>
                  </a:lnTo>
                  <a:lnTo>
                    <a:pt x="612314" y="135207"/>
                  </a:lnTo>
                  <a:lnTo>
                    <a:pt x="612314" y="120191"/>
                  </a:lnTo>
                  <a:cubicBezTo>
                    <a:pt x="612314" y="88632"/>
                    <a:pt x="600194" y="58855"/>
                    <a:pt x="578147" y="36267"/>
                  </a:cubicBezTo>
                  <a:cubicBezTo>
                    <a:pt x="556386" y="13966"/>
                    <a:pt x="527309" y="1145"/>
                    <a:pt x="496227" y="95"/>
                  </a:cubicBezTo>
                  <a:lnTo>
                    <a:pt x="496227" y="0"/>
                  </a:lnTo>
                  <a:cubicBezTo>
                    <a:pt x="496227" y="0"/>
                    <a:pt x="123850" y="0"/>
                    <a:pt x="123850" y="0"/>
                  </a:cubicBezTo>
                  <a:cubicBezTo>
                    <a:pt x="57582" y="0"/>
                    <a:pt x="3659" y="53924"/>
                    <a:pt x="3659" y="120191"/>
                  </a:cubicBezTo>
                  <a:cubicBezTo>
                    <a:pt x="3659" y="186459"/>
                    <a:pt x="57582" y="240383"/>
                    <a:pt x="123850" y="240383"/>
                  </a:cubicBezTo>
                  <a:lnTo>
                    <a:pt x="479716" y="240383"/>
                  </a:lnTo>
                  <a:cubicBezTo>
                    <a:pt x="512229" y="240383"/>
                    <a:pt x="538666" y="266852"/>
                    <a:pt x="538666" y="299333"/>
                  </a:cubicBezTo>
                  <a:cubicBezTo>
                    <a:pt x="538666" y="331815"/>
                    <a:pt x="512229" y="358284"/>
                    <a:pt x="479716" y="358284"/>
                  </a:cubicBezTo>
                  <a:lnTo>
                    <a:pt x="148824" y="358284"/>
                  </a:lnTo>
                  <a:cubicBezTo>
                    <a:pt x="116310" y="358284"/>
                    <a:pt x="89873" y="331847"/>
                    <a:pt x="89873" y="299333"/>
                  </a:cubicBezTo>
                  <a:lnTo>
                    <a:pt x="89873" y="284317"/>
                  </a:lnTo>
                  <a:lnTo>
                    <a:pt x="0" y="284317"/>
                  </a:lnTo>
                  <a:lnTo>
                    <a:pt x="0" y="299333"/>
                  </a:lnTo>
                  <a:cubicBezTo>
                    <a:pt x="0" y="367541"/>
                    <a:pt x="55483" y="423056"/>
                    <a:pt x="123691" y="423056"/>
                  </a:cubicBezTo>
                  <a:lnTo>
                    <a:pt x="504753" y="423056"/>
                  </a:lnTo>
                  <a:cubicBezTo>
                    <a:pt x="572993" y="423056"/>
                    <a:pt x="628476" y="367541"/>
                    <a:pt x="628476" y="299333"/>
                  </a:cubicBezTo>
                  <a:cubicBezTo>
                    <a:pt x="628476" y="231125"/>
                    <a:pt x="573311" y="175961"/>
                    <a:pt x="505389" y="175611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87412F-38E2-528F-996D-82C0D7513E1E}"/>
                </a:ext>
              </a:extLst>
            </p:cNvPr>
            <p:cNvSpPr/>
            <p:nvPr/>
          </p:nvSpPr>
          <p:spPr bwMode="gray">
            <a:xfrm>
              <a:off x="6015066" y="3234962"/>
              <a:ext cx="628475" cy="423055"/>
            </a:xfrm>
            <a:custGeom>
              <a:avLst/>
              <a:gdLst>
                <a:gd name="connsiteX0" fmla="*/ 506375 w 628475"/>
                <a:gd name="connsiteY0" fmla="*/ 175611 h 423055"/>
                <a:gd name="connsiteX1" fmla="*/ 506375 w 628475"/>
                <a:gd name="connsiteY1" fmla="*/ 175611 h 423055"/>
                <a:gd name="connsiteX2" fmla="*/ 149142 w 628475"/>
                <a:gd name="connsiteY2" fmla="*/ 175579 h 423055"/>
                <a:gd name="connsiteX3" fmla="*/ 93754 w 628475"/>
                <a:gd name="connsiteY3" fmla="*/ 120191 h 423055"/>
                <a:gd name="connsiteX4" fmla="*/ 149142 w 628475"/>
                <a:gd name="connsiteY4" fmla="*/ 64804 h 423055"/>
                <a:gd name="connsiteX5" fmla="*/ 466831 w 628475"/>
                <a:gd name="connsiteY5" fmla="*/ 64804 h 423055"/>
                <a:gd name="connsiteX6" fmla="*/ 522219 w 628475"/>
                <a:gd name="connsiteY6" fmla="*/ 120191 h 423055"/>
                <a:gd name="connsiteX7" fmla="*/ 522219 w 628475"/>
                <a:gd name="connsiteY7" fmla="*/ 135207 h 423055"/>
                <a:gd name="connsiteX8" fmla="*/ 612315 w 628475"/>
                <a:gd name="connsiteY8" fmla="*/ 135207 h 423055"/>
                <a:gd name="connsiteX9" fmla="*/ 612315 w 628475"/>
                <a:gd name="connsiteY9" fmla="*/ 120191 h 423055"/>
                <a:gd name="connsiteX10" fmla="*/ 578147 w 628475"/>
                <a:gd name="connsiteY10" fmla="*/ 36267 h 423055"/>
                <a:gd name="connsiteX11" fmla="*/ 496291 w 628475"/>
                <a:gd name="connsiteY11" fmla="*/ 95 h 423055"/>
                <a:gd name="connsiteX12" fmla="*/ 496291 w 628475"/>
                <a:gd name="connsiteY12" fmla="*/ 0 h 423055"/>
                <a:gd name="connsiteX13" fmla="*/ 123850 w 628475"/>
                <a:gd name="connsiteY13" fmla="*/ 0 h 423055"/>
                <a:gd name="connsiteX14" fmla="*/ 3659 w 628475"/>
                <a:gd name="connsiteY14" fmla="*/ 120191 h 423055"/>
                <a:gd name="connsiteX15" fmla="*/ 123850 w 628475"/>
                <a:gd name="connsiteY15" fmla="*/ 240383 h 423055"/>
                <a:gd name="connsiteX16" fmla="*/ 479716 w 628475"/>
                <a:gd name="connsiteY16" fmla="*/ 240383 h 423055"/>
                <a:gd name="connsiteX17" fmla="*/ 538666 w 628475"/>
                <a:gd name="connsiteY17" fmla="*/ 299333 h 423055"/>
                <a:gd name="connsiteX18" fmla="*/ 479716 w 628475"/>
                <a:gd name="connsiteY18" fmla="*/ 358284 h 423055"/>
                <a:gd name="connsiteX19" fmla="*/ 148824 w 628475"/>
                <a:gd name="connsiteY19" fmla="*/ 358284 h 423055"/>
                <a:gd name="connsiteX20" fmla="*/ 89873 w 628475"/>
                <a:gd name="connsiteY20" fmla="*/ 299333 h 423055"/>
                <a:gd name="connsiteX21" fmla="*/ 89873 w 628475"/>
                <a:gd name="connsiteY21" fmla="*/ 284317 h 423055"/>
                <a:gd name="connsiteX22" fmla="*/ 0 w 628475"/>
                <a:gd name="connsiteY22" fmla="*/ 284317 h 423055"/>
                <a:gd name="connsiteX23" fmla="*/ 0 w 628475"/>
                <a:gd name="connsiteY23" fmla="*/ 299333 h 423055"/>
                <a:gd name="connsiteX24" fmla="*/ 123691 w 628475"/>
                <a:gd name="connsiteY24" fmla="*/ 423056 h 423055"/>
                <a:gd name="connsiteX25" fmla="*/ 504753 w 628475"/>
                <a:gd name="connsiteY25" fmla="*/ 423056 h 423055"/>
                <a:gd name="connsiteX26" fmla="*/ 628476 w 628475"/>
                <a:gd name="connsiteY26" fmla="*/ 299333 h 423055"/>
                <a:gd name="connsiteX27" fmla="*/ 506312 w 628475"/>
                <a:gd name="connsiteY27" fmla="*/ 175611 h 4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8475" h="423055">
                  <a:moveTo>
                    <a:pt x="506375" y="175611"/>
                  </a:moveTo>
                  <a:lnTo>
                    <a:pt x="506375" y="175611"/>
                  </a:lnTo>
                  <a:cubicBezTo>
                    <a:pt x="506375" y="175611"/>
                    <a:pt x="149142" y="175579"/>
                    <a:pt x="149142" y="175579"/>
                  </a:cubicBezTo>
                  <a:cubicBezTo>
                    <a:pt x="118601" y="175579"/>
                    <a:pt x="93754" y="150732"/>
                    <a:pt x="93754" y="120191"/>
                  </a:cubicBezTo>
                  <a:cubicBezTo>
                    <a:pt x="93754" y="89650"/>
                    <a:pt x="118601" y="64804"/>
                    <a:pt x="149142" y="64804"/>
                  </a:cubicBezTo>
                  <a:lnTo>
                    <a:pt x="466831" y="64804"/>
                  </a:lnTo>
                  <a:cubicBezTo>
                    <a:pt x="497372" y="64804"/>
                    <a:pt x="522219" y="89650"/>
                    <a:pt x="522219" y="120191"/>
                  </a:cubicBezTo>
                  <a:lnTo>
                    <a:pt x="522219" y="135207"/>
                  </a:lnTo>
                  <a:lnTo>
                    <a:pt x="612315" y="135207"/>
                  </a:lnTo>
                  <a:lnTo>
                    <a:pt x="612315" y="120191"/>
                  </a:lnTo>
                  <a:cubicBezTo>
                    <a:pt x="612315" y="88632"/>
                    <a:pt x="600193" y="58855"/>
                    <a:pt x="578147" y="36267"/>
                  </a:cubicBezTo>
                  <a:cubicBezTo>
                    <a:pt x="556386" y="13966"/>
                    <a:pt x="527372" y="1145"/>
                    <a:pt x="496291" y="95"/>
                  </a:cubicBezTo>
                  <a:lnTo>
                    <a:pt x="496291" y="0"/>
                  </a:lnTo>
                  <a:cubicBezTo>
                    <a:pt x="496291" y="0"/>
                    <a:pt x="123850" y="0"/>
                    <a:pt x="123850" y="0"/>
                  </a:cubicBezTo>
                  <a:cubicBezTo>
                    <a:pt x="57582" y="0"/>
                    <a:pt x="3659" y="53924"/>
                    <a:pt x="3659" y="120191"/>
                  </a:cubicBezTo>
                  <a:cubicBezTo>
                    <a:pt x="3659" y="186459"/>
                    <a:pt x="57582" y="240383"/>
                    <a:pt x="123850" y="240383"/>
                  </a:cubicBezTo>
                  <a:lnTo>
                    <a:pt x="479716" y="240383"/>
                  </a:lnTo>
                  <a:cubicBezTo>
                    <a:pt x="512229" y="240383"/>
                    <a:pt x="538666" y="266852"/>
                    <a:pt x="538666" y="299333"/>
                  </a:cubicBezTo>
                  <a:cubicBezTo>
                    <a:pt x="538666" y="331815"/>
                    <a:pt x="512229" y="358284"/>
                    <a:pt x="479716" y="358284"/>
                  </a:cubicBezTo>
                  <a:lnTo>
                    <a:pt x="148824" y="358284"/>
                  </a:lnTo>
                  <a:cubicBezTo>
                    <a:pt x="116310" y="358284"/>
                    <a:pt x="89873" y="331847"/>
                    <a:pt x="89873" y="299333"/>
                  </a:cubicBezTo>
                  <a:lnTo>
                    <a:pt x="89873" y="284317"/>
                  </a:lnTo>
                  <a:lnTo>
                    <a:pt x="0" y="284317"/>
                  </a:lnTo>
                  <a:lnTo>
                    <a:pt x="0" y="299333"/>
                  </a:lnTo>
                  <a:cubicBezTo>
                    <a:pt x="0" y="367541"/>
                    <a:pt x="55483" y="423056"/>
                    <a:pt x="123691" y="423056"/>
                  </a:cubicBezTo>
                  <a:lnTo>
                    <a:pt x="504753" y="423056"/>
                  </a:lnTo>
                  <a:cubicBezTo>
                    <a:pt x="572993" y="423056"/>
                    <a:pt x="628476" y="367541"/>
                    <a:pt x="628476" y="299333"/>
                  </a:cubicBezTo>
                  <a:cubicBezTo>
                    <a:pt x="628476" y="231125"/>
                    <a:pt x="573820" y="176438"/>
                    <a:pt x="506312" y="175611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F7EB6B-09EE-2444-E5FD-21DDA6EBD1F0}"/>
                </a:ext>
              </a:extLst>
            </p:cNvPr>
            <p:cNvSpPr/>
            <p:nvPr/>
          </p:nvSpPr>
          <p:spPr bwMode="gray">
            <a:xfrm>
              <a:off x="5191351" y="3089097"/>
              <a:ext cx="84051" cy="98017"/>
            </a:xfrm>
            <a:custGeom>
              <a:avLst/>
              <a:gdLst>
                <a:gd name="connsiteX0" fmla="*/ 0 w 84051"/>
                <a:gd name="connsiteY0" fmla="*/ 0 h 98017"/>
                <a:gd name="connsiteX1" fmla="*/ 84051 w 84051"/>
                <a:gd name="connsiteY1" fmla="*/ 0 h 98017"/>
                <a:gd name="connsiteX2" fmla="*/ 84051 w 84051"/>
                <a:gd name="connsiteY2" fmla="*/ 98017 h 98017"/>
                <a:gd name="connsiteX3" fmla="*/ 0 w 84051"/>
                <a:gd name="connsiteY3" fmla="*/ 98017 h 9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51" h="98017">
                  <a:moveTo>
                    <a:pt x="0" y="0"/>
                  </a:moveTo>
                  <a:lnTo>
                    <a:pt x="84051" y="0"/>
                  </a:lnTo>
                  <a:lnTo>
                    <a:pt x="84051" y="98017"/>
                  </a:lnTo>
                  <a:lnTo>
                    <a:pt x="0" y="98017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41C551-E815-74A2-B7CF-179F25601C4C}"/>
                </a:ext>
              </a:extLst>
            </p:cNvPr>
            <p:cNvSpPr/>
            <p:nvPr/>
          </p:nvSpPr>
          <p:spPr bwMode="gray">
            <a:xfrm>
              <a:off x="7573832" y="3089733"/>
              <a:ext cx="112810" cy="112238"/>
            </a:xfrm>
            <a:custGeom>
              <a:avLst/>
              <a:gdLst>
                <a:gd name="connsiteX0" fmla="*/ 58410 w 112810"/>
                <a:gd name="connsiteY0" fmla="*/ 36968 h 112238"/>
                <a:gd name="connsiteX1" fmla="*/ 70976 w 112810"/>
                <a:gd name="connsiteY1" fmla="*/ 44921 h 112238"/>
                <a:gd name="connsiteX2" fmla="*/ 61336 w 112810"/>
                <a:gd name="connsiteY2" fmla="*/ 51824 h 112238"/>
                <a:gd name="connsiteX3" fmla="*/ 44316 w 112810"/>
                <a:gd name="connsiteY3" fmla="*/ 51824 h 112238"/>
                <a:gd name="connsiteX4" fmla="*/ 44412 w 112810"/>
                <a:gd name="connsiteY4" fmla="*/ 36968 h 112238"/>
                <a:gd name="connsiteX5" fmla="*/ 58410 w 112810"/>
                <a:gd name="connsiteY5" fmla="*/ 36968 h 112238"/>
                <a:gd name="connsiteX6" fmla="*/ 44412 w 112810"/>
                <a:gd name="connsiteY6" fmla="*/ 62768 h 112238"/>
                <a:gd name="connsiteX7" fmla="*/ 54051 w 112810"/>
                <a:gd name="connsiteY7" fmla="*/ 62768 h 112238"/>
                <a:gd name="connsiteX8" fmla="*/ 67317 w 112810"/>
                <a:gd name="connsiteY8" fmla="*/ 86787 h 112238"/>
                <a:gd name="connsiteX9" fmla="*/ 83001 w 112810"/>
                <a:gd name="connsiteY9" fmla="*/ 86724 h 112238"/>
                <a:gd name="connsiteX10" fmla="*/ 68653 w 112810"/>
                <a:gd name="connsiteY10" fmla="*/ 61369 h 112238"/>
                <a:gd name="connsiteX11" fmla="*/ 84719 w 112810"/>
                <a:gd name="connsiteY11" fmla="*/ 44698 h 112238"/>
                <a:gd name="connsiteX12" fmla="*/ 64454 w 112810"/>
                <a:gd name="connsiteY12" fmla="*/ 26024 h 112238"/>
                <a:gd name="connsiteX13" fmla="*/ 30318 w 112810"/>
                <a:gd name="connsiteY13" fmla="*/ 26119 h 112238"/>
                <a:gd name="connsiteX14" fmla="*/ 30318 w 112810"/>
                <a:gd name="connsiteY14" fmla="*/ 86883 h 112238"/>
                <a:gd name="connsiteX15" fmla="*/ 44284 w 112810"/>
                <a:gd name="connsiteY15" fmla="*/ 86819 h 112238"/>
                <a:gd name="connsiteX16" fmla="*/ 44380 w 112810"/>
                <a:gd name="connsiteY16" fmla="*/ 62800 h 112238"/>
                <a:gd name="connsiteX17" fmla="*/ 56055 w 112810"/>
                <a:gd name="connsiteY17" fmla="*/ 13648 h 112238"/>
                <a:gd name="connsiteX18" fmla="*/ 98813 w 112810"/>
                <a:gd name="connsiteY18" fmla="*/ 55388 h 112238"/>
                <a:gd name="connsiteX19" fmla="*/ 56310 w 112810"/>
                <a:gd name="connsiteY19" fmla="*/ 98622 h 112238"/>
                <a:gd name="connsiteX20" fmla="*/ 14284 w 112810"/>
                <a:gd name="connsiteY20" fmla="*/ 56215 h 112238"/>
                <a:gd name="connsiteX21" fmla="*/ 56055 w 112810"/>
                <a:gd name="connsiteY21" fmla="*/ 13648 h 112238"/>
                <a:gd name="connsiteX22" fmla="*/ 56405 w 112810"/>
                <a:gd name="connsiteY22" fmla="*/ 0 h 112238"/>
                <a:gd name="connsiteX23" fmla="*/ 0 w 112810"/>
                <a:gd name="connsiteY23" fmla="*/ 56215 h 112238"/>
                <a:gd name="connsiteX24" fmla="*/ 56469 w 112810"/>
                <a:gd name="connsiteY24" fmla="*/ 112238 h 112238"/>
                <a:gd name="connsiteX25" fmla="*/ 112811 w 112810"/>
                <a:gd name="connsiteY25" fmla="*/ 56056 h 112238"/>
                <a:gd name="connsiteX26" fmla="*/ 56373 w 112810"/>
                <a:gd name="connsiteY26" fmla="*/ 0 h 11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810" h="112238">
                  <a:moveTo>
                    <a:pt x="58410" y="36968"/>
                  </a:moveTo>
                  <a:cubicBezTo>
                    <a:pt x="66299" y="36968"/>
                    <a:pt x="70976" y="38049"/>
                    <a:pt x="70976" y="44921"/>
                  </a:cubicBezTo>
                  <a:cubicBezTo>
                    <a:pt x="70753" y="49788"/>
                    <a:pt x="67604" y="51729"/>
                    <a:pt x="61336" y="51824"/>
                  </a:cubicBezTo>
                  <a:lnTo>
                    <a:pt x="44316" y="51824"/>
                  </a:lnTo>
                  <a:lnTo>
                    <a:pt x="44412" y="36968"/>
                  </a:lnTo>
                  <a:lnTo>
                    <a:pt x="58410" y="36968"/>
                  </a:lnTo>
                  <a:close/>
                  <a:moveTo>
                    <a:pt x="44412" y="62768"/>
                  </a:moveTo>
                  <a:lnTo>
                    <a:pt x="54051" y="62768"/>
                  </a:lnTo>
                  <a:lnTo>
                    <a:pt x="67317" y="86787"/>
                  </a:lnTo>
                  <a:lnTo>
                    <a:pt x="83001" y="86724"/>
                  </a:lnTo>
                  <a:lnTo>
                    <a:pt x="68653" y="61369"/>
                  </a:lnTo>
                  <a:cubicBezTo>
                    <a:pt x="78770" y="60478"/>
                    <a:pt x="84719" y="56119"/>
                    <a:pt x="84719" y="44698"/>
                  </a:cubicBezTo>
                  <a:cubicBezTo>
                    <a:pt x="84719" y="31082"/>
                    <a:pt x="76989" y="26437"/>
                    <a:pt x="64454" y="26024"/>
                  </a:cubicBezTo>
                  <a:lnTo>
                    <a:pt x="30318" y="26119"/>
                  </a:lnTo>
                  <a:lnTo>
                    <a:pt x="30318" y="86883"/>
                  </a:lnTo>
                  <a:lnTo>
                    <a:pt x="44284" y="86819"/>
                  </a:lnTo>
                  <a:lnTo>
                    <a:pt x="44380" y="62800"/>
                  </a:lnTo>
                  <a:close/>
                  <a:moveTo>
                    <a:pt x="56055" y="13648"/>
                  </a:moveTo>
                  <a:cubicBezTo>
                    <a:pt x="81411" y="13648"/>
                    <a:pt x="98717" y="30319"/>
                    <a:pt x="98813" y="55388"/>
                  </a:cubicBezTo>
                  <a:cubicBezTo>
                    <a:pt x="98813" y="80743"/>
                    <a:pt x="81411" y="98622"/>
                    <a:pt x="56310" y="98622"/>
                  </a:cubicBezTo>
                  <a:cubicBezTo>
                    <a:pt x="30986" y="98686"/>
                    <a:pt x="14316" y="81347"/>
                    <a:pt x="14284" y="56215"/>
                  </a:cubicBezTo>
                  <a:cubicBezTo>
                    <a:pt x="14189" y="31018"/>
                    <a:pt x="30764" y="13712"/>
                    <a:pt x="56055" y="13648"/>
                  </a:cubicBezTo>
                  <a:moveTo>
                    <a:pt x="56405" y="0"/>
                  </a:moveTo>
                  <a:cubicBezTo>
                    <a:pt x="16575" y="64"/>
                    <a:pt x="0" y="30191"/>
                    <a:pt x="0" y="56215"/>
                  </a:cubicBezTo>
                  <a:cubicBezTo>
                    <a:pt x="191" y="82874"/>
                    <a:pt x="16988" y="112238"/>
                    <a:pt x="56469" y="112238"/>
                  </a:cubicBezTo>
                  <a:cubicBezTo>
                    <a:pt x="90255" y="112207"/>
                    <a:pt x="112842" y="86851"/>
                    <a:pt x="112811" y="56056"/>
                  </a:cubicBezTo>
                  <a:cubicBezTo>
                    <a:pt x="112683" y="26883"/>
                    <a:pt x="93277" y="-95"/>
                    <a:pt x="56373" y="0"/>
                  </a:cubicBezTo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B542401-4677-9D23-21AC-F3608E1AE229}"/>
                </a:ext>
              </a:extLst>
            </p:cNvPr>
            <p:cNvSpPr/>
            <p:nvPr/>
          </p:nvSpPr>
          <p:spPr bwMode="gray">
            <a:xfrm>
              <a:off x="5447863" y="2182190"/>
              <a:ext cx="1272667" cy="888392"/>
            </a:xfrm>
            <a:custGeom>
              <a:avLst/>
              <a:gdLst>
                <a:gd name="connsiteX0" fmla="*/ 1272635 w 1272667"/>
                <a:gd name="connsiteY0" fmla="*/ 888392 h 888392"/>
                <a:gd name="connsiteX1" fmla="*/ 810831 w 1272667"/>
                <a:gd name="connsiteY1" fmla="*/ 101072 h 888392"/>
                <a:gd name="connsiteX2" fmla="*/ 636175 w 1272667"/>
                <a:gd name="connsiteY2" fmla="*/ 0 h 888392"/>
                <a:gd name="connsiteX3" fmla="*/ 461518 w 1272667"/>
                <a:gd name="connsiteY3" fmla="*/ 101040 h 888392"/>
                <a:gd name="connsiteX4" fmla="*/ 0 w 1272667"/>
                <a:gd name="connsiteY4" fmla="*/ 888360 h 888392"/>
                <a:gd name="connsiteX5" fmla="*/ 1272667 w 1272667"/>
                <a:gd name="connsiteY5" fmla="*/ 888360 h 88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2667" h="888392">
                  <a:moveTo>
                    <a:pt x="1272635" y="888392"/>
                  </a:moveTo>
                  <a:cubicBezTo>
                    <a:pt x="1141214" y="660576"/>
                    <a:pt x="851138" y="159004"/>
                    <a:pt x="810831" y="101072"/>
                  </a:cubicBezTo>
                  <a:cubicBezTo>
                    <a:pt x="761043" y="29459"/>
                    <a:pt x="702347" y="191"/>
                    <a:pt x="636175" y="0"/>
                  </a:cubicBezTo>
                  <a:cubicBezTo>
                    <a:pt x="569971" y="191"/>
                    <a:pt x="511307" y="29459"/>
                    <a:pt x="461518" y="101040"/>
                  </a:cubicBezTo>
                  <a:cubicBezTo>
                    <a:pt x="421211" y="159004"/>
                    <a:pt x="131326" y="660544"/>
                    <a:pt x="0" y="888360"/>
                  </a:cubicBezTo>
                  <a:lnTo>
                    <a:pt x="1272667" y="888360"/>
                  </a:lnTo>
                  <a:close/>
                </a:path>
              </a:pathLst>
            </a:custGeom>
            <a:solidFill>
              <a:srgbClr val="FA14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FA82145-D78C-3908-DFDE-7C44694C00F9}"/>
                </a:ext>
              </a:extLst>
            </p:cNvPr>
            <p:cNvSpPr/>
            <p:nvPr/>
          </p:nvSpPr>
          <p:spPr bwMode="gray">
            <a:xfrm>
              <a:off x="4841343" y="3816736"/>
              <a:ext cx="2485472" cy="579414"/>
            </a:xfrm>
            <a:custGeom>
              <a:avLst/>
              <a:gdLst>
                <a:gd name="connsiteX0" fmla="*/ 2459052 w 2485472"/>
                <a:gd name="connsiteY0" fmla="*/ 270765 h 579414"/>
                <a:gd name="connsiteX1" fmla="*/ 2308511 w 2485472"/>
                <a:gd name="connsiteY1" fmla="*/ 0 h 579414"/>
                <a:gd name="connsiteX2" fmla="*/ 176847 w 2485472"/>
                <a:gd name="connsiteY2" fmla="*/ 0 h 579414"/>
                <a:gd name="connsiteX3" fmla="*/ 26369 w 2485472"/>
                <a:gd name="connsiteY3" fmla="*/ 270510 h 579414"/>
                <a:gd name="connsiteX4" fmla="*/ 26210 w 2485472"/>
                <a:gd name="connsiteY4" fmla="*/ 472303 h 579414"/>
                <a:gd name="connsiteX5" fmla="*/ 201057 w 2485472"/>
                <a:gd name="connsiteY5" fmla="*/ 573057 h 579414"/>
                <a:gd name="connsiteX6" fmla="*/ 1242822 w 2485472"/>
                <a:gd name="connsiteY6" fmla="*/ 579229 h 579414"/>
                <a:gd name="connsiteX7" fmla="*/ 1242822 w 2485472"/>
                <a:gd name="connsiteY7" fmla="*/ 579229 h 579414"/>
                <a:gd name="connsiteX8" fmla="*/ 2284428 w 2485472"/>
                <a:gd name="connsiteY8" fmla="*/ 573343 h 579414"/>
                <a:gd name="connsiteX9" fmla="*/ 2459275 w 2485472"/>
                <a:gd name="connsiteY9" fmla="*/ 472590 h 579414"/>
                <a:gd name="connsiteX10" fmla="*/ 2459116 w 2485472"/>
                <a:gd name="connsiteY10" fmla="*/ 270797 h 57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5472" h="579414">
                  <a:moveTo>
                    <a:pt x="2459052" y="270765"/>
                  </a:moveTo>
                  <a:cubicBezTo>
                    <a:pt x="2446072" y="243151"/>
                    <a:pt x="2384672" y="133744"/>
                    <a:pt x="2308511" y="0"/>
                  </a:cubicBezTo>
                  <a:lnTo>
                    <a:pt x="176847" y="0"/>
                  </a:lnTo>
                  <a:cubicBezTo>
                    <a:pt x="100717" y="133617"/>
                    <a:pt x="39349" y="242928"/>
                    <a:pt x="26369" y="270510"/>
                  </a:cubicBezTo>
                  <a:cubicBezTo>
                    <a:pt x="-10726" y="349440"/>
                    <a:pt x="-6749" y="414880"/>
                    <a:pt x="26210" y="472303"/>
                  </a:cubicBezTo>
                  <a:cubicBezTo>
                    <a:pt x="59455" y="529536"/>
                    <a:pt x="114142" y="565708"/>
                    <a:pt x="201057" y="573057"/>
                  </a:cubicBezTo>
                  <a:cubicBezTo>
                    <a:pt x="292425" y="580756"/>
                    <a:pt x="1242822" y="579229"/>
                    <a:pt x="1242822" y="579229"/>
                  </a:cubicBezTo>
                  <a:lnTo>
                    <a:pt x="1242822" y="579229"/>
                  </a:lnTo>
                  <a:cubicBezTo>
                    <a:pt x="1242822" y="579229"/>
                    <a:pt x="2193028" y="581042"/>
                    <a:pt x="2284428" y="573343"/>
                  </a:cubicBezTo>
                  <a:cubicBezTo>
                    <a:pt x="2371342" y="565994"/>
                    <a:pt x="2426030" y="529822"/>
                    <a:pt x="2459275" y="472590"/>
                  </a:cubicBezTo>
                  <a:cubicBezTo>
                    <a:pt x="2492202" y="415166"/>
                    <a:pt x="2496210" y="349726"/>
                    <a:pt x="2459116" y="270797"/>
                  </a:cubicBezTo>
                  <a:close/>
                </a:path>
              </a:pathLst>
            </a:custGeom>
            <a:solidFill>
              <a:srgbClr val="FA14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5A62B4-B1B0-21B6-D178-B986AC0A0C72}"/>
              </a:ext>
            </a:extLst>
          </p:cNvPr>
          <p:cNvCxnSpPr>
            <a:cxnSpLocks/>
          </p:cNvCxnSpPr>
          <p:nvPr userDrawn="1"/>
        </p:nvCxnSpPr>
        <p:spPr>
          <a:xfrm>
            <a:off x="1875616" y="311932"/>
            <a:ext cx="0" cy="715899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4843876-2D44-E171-AD5E-9731E26F992F}"/>
              </a:ext>
            </a:extLst>
          </p:cNvPr>
          <p:cNvSpPr/>
          <p:nvPr userDrawn="1"/>
        </p:nvSpPr>
        <p:spPr bwMode="white">
          <a:xfrm>
            <a:off x="10310069" y="6115525"/>
            <a:ext cx="1823207" cy="671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rt Message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66A8BF-121F-0C37-2CF2-5D7F13778F15}"/>
              </a:ext>
            </a:extLst>
          </p:cNvPr>
          <p:cNvSpPr/>
          <p:nvPr userDrawn="1"/>
        </p:nvSpPr>
        <p:spPr bwMode="white">
          <a:xfrm>
            <a:off x="10550769" y="6233746"/>
            <a:ext cx="1556239" cy="518746"/>
          </a:xfrm>
          <a:prstGeom prst="rect">
            <a:avLst/>
          </a:prstGeom>
          <a:solidFill>
            <a:srgbClr val="FFF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A2268-FE66-3AE1-0E48-D09893E0D2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1" y="1622815"/>
            <a:ext cx="41443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4000" b="0" i="0" u="none" strike="noStrike" baseline="0" smtClean="0">
                <a:solidFill>
                  <a:srgbClr val="001E4B"/>
                </a:solidFill>
                <a:latin typeface="Orleans Medium" pitchFamily="2" charset="0"/>
                <a:cs typeface="Orleans Medium" pitchFamily="2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defTabSz="45720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022947C-EF2E-D213-CEA7-80740E6360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150" y="4764391"/>
            <a:ext cx="292417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000" b="0" i="0" u="none" strike="noStrike" baseline="0">
                <a:solidFill>
                  <a:srgbClr val="465773"/>
                </a:solidFill>
                <a:latin typeface="Gotham Light" pitchFamily="50" charset="0"/>
                <a:cs typeface="Gotham Light" pitchFamily="50" charset="0"/>
              </a:defRPr>
            </a:lvl1pPr>
          </a:lstStyle>
          <a:p>
            <a:pPr marL="0" lvl="0" defTabSz="457200"/>
            <a:r>
              <a:rPr lang="en-US"/>
              <a:t>Copy, Copy, Copy, Copy, Copy, Copy, Copy, Copy, Copy, Copy, Copy, Copy, Copy, Copy, Copy, Copy, Copy, Copy, Copy, Copy, Copy, Copy, Copy, Copy, Copy, Copy, Copy, Copy, Copy, Copy, Copy, Copy, Copy, Copy, Copy, Copy</a:t>
            </a:r>
          </a:p>
          <a:p>
            <a:pPr marL="0" lvl="0" defTabSz="45720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B93635-7BA2-EC0E-BE13-E50DC2F4B5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4844" y="0"/>
            <a:ext cx="700715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AF7793-B26D-46F0-5895-6EF33B1EDD10}"/>
              </a:ext>
            </a:extLst>
          </p:cNvPr>
          <p:cNvGrpSpPr/>
          <p:nvPr userDrawn="1"/>
        </p:nvGrpSpPr>
        <p:grpSpPr bwMode="gray">
          <a:xfrm>
            <a:off x="571073" y="311933"/>
            <a:ext cx="1028700" cy="715898"/>
            <a:chOff x="4505325" y="2182190"/>
            <a:chExt cx="3181317" cy="22139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117F843-39C2-5808-F612-47FAB934D92B}"/>
                </a:ext>
              </a:extLst>
            </p:cNvPr>
            <p:cNvSpPr/>
            <p:nvPr/>
          </p:nvSpPr>
          <p:spPr bwMode="gray">
            <a:xfrm>
              <a:off x="5191351" y="3234930"/>
              <a:ext cx="84051" cy="423119"/>
            </a:xfrm>
            <a:custGeom>
              <a:avLst/>
              <a:gdLst>
                <a:gd name="connsiteX0" fmla="*/ 0 w 84051"/>
                <a:gd name="connsiteY0" fmla="*/ 0 h 423119"/>
                <a:gd name="connsiteX1" fmla="*/ 84051 w 84051"/>
                <a:gd name="connsiteY1" fmla="*/ 0 h 423119"/>
                <a:gd name="connsiteX2" fmla="*/ 84051 w 84051"/>
                <a:gd name="connsiteY2" fmla="*/ 423120 h 423119"/>
                <a:gd name="connsiteX3" fmla="*/ 0 w 84051"/>
                <a:gd name="connsiteY3" fmla="*/ 423120 h 42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51" h="423119">
                  <a:moveTo>
                    <a:pt x="0" y="0"/>
                  </a:moveTo>
                  <a:lnTo>
                    <a:pt x="84051" y="0"/>
                  </a:lnTo>
                  <a:lnTo>
                    <a:pt x="84051" y="423120"/>
                  </a:lnTo>
                  <a:lnTo>
                    <a:pt x="0" y="423120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8185C4-D5E5-12DB-659F-D277720D2F26}"/>
                </a:ext>
              </a:extLst>
            </p:cNvPr>
            <p:cNvSpPr/>
            <p:nvPr/>
          </p:nvSpPr>
          <p:spPr bwMode="gray">
            <a:xfrm>
              <a:off x="7293746" y="3089097"/>
              <a:ext cx="80392" cy="568984"/>
            </a:xfrm>
            <a:custGeom>
              <a:avLst/>
              <a:gdLst>
                <a:gd name="connsiteX0" fmla="*/ 0 w 80392"/>
                <a:gd name="connsiteY0" fmla="*/ 0 h 568984"/>
                <a:gd name="connsiteX1" fmla="*/ 80393 w 80392"/>
                <a:gd name="connsiteY1" fmla="*/ 0 h 568984"/>
                <a:gd name="connsiteX2" fmla="*/ 80393 w 80392"/>
                <a:gd name="connsiteY2" fmla="*/ 568985 h 568984"/>
                <a:gd name="connsiteX3" fmla="*/ 0 w 80392"/>
                <a:gd name="connsiteY3" fmla="*/ 568985 h 5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92" h="568984">
                  <a:moveTo>
                    <a:pt x="0" y="0"/>
                  </a:moveTo>
                  <a:lnTo>
                    <a:pt x="80393" y="0"/>
                  </a:lnTo>
                  <a:lnTo>
                    <a:pt x="80393" y="568985"/>
                  </a:lnTo>
                  <a:lnTo>
                    <a:pt x="0" y="568985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DCBD468-A2F0-D745-8907-0B6C1383C1BA}"/>
                </a:ext>
              </a:extLst>
            </p:cNvPr>
            <p:cNvSpPr/>
            <p:nvPr/>
          </p:nvSpPr>
          <p:spPr bwMode="gray">
            <a:xfrm>
              <a:off x="7447310" y="3089097"/>
              <a:ext cx="80392" cy="568984"/>
            </a:xfrm>
            <a:custGeom>
              <a:avLst/>
              <a:gdLst>
                <a:gd name="connsiteX0" fmla="*/ 0 w 80392"/>
                <a:gd name="connsiteY0" fmla="*/ 0 h 568984"/>
                <a:gd name="connsiteX1" fmla="*/ 80393 w 80392"/>
                <a:gd name="connsiteY1" fmla="*/ 0 h 568984"/>
                <a:gd name="connsiteX2" fmla="*/ 80393 w 80392"/>
                <a:gd name="connsiteY2" fmla="*/ 568985 h 568984"/>
                <a:gd name="connsiteX3" fmla="*/ 0 w 80392"/>
                <a:gd name="connsiteY3" fmla="*/ 568985 h 5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92" h="568984">
                  <a:moveTo>
                    <a:pt x="0" y="0"/>
                  </a:moveTo>
                  <a:lnTo>
                    <a:pt x="80393" y="0"/>
                  </a:lnTo>
                  <a:lnTo>
                    <a:pt x="80393" y="568985"/>
                  </a:lnTo>
                  <a:lnTo>
                    <a:pt x="0" y="568985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FF2A8E4-848C-48D2-94A1-82B262783D28}"/>
                </a:ext>
              </a:extLst>
            </p:cNvPr>
            <p:cNvSpPr/>
            <p:nvPr/>
          </p:nvSpPr>
          <p:spPr bwMode="gray">
            <a:xfrm>
              <a:off x="4505325" y="3234930"/>
              <a:ext cx="621190" cy="423119"/>
            </a:xfrm>
            <a:custGeom>
              <a:avLst/>
              <a:gdLst>
                <a:gd name="connsiteX0" fmla="*/ 565230 w 621190"/>
                <a:gd name="connsiteY0" fmla="*/ 195876 h 423119"/>
                <a:gd name="connsiteX1" fmla="*/ 592017 w 621190"/>
                <a:gd name="connsiteY1" fmla="*/ 120223 h 423119"/>
                <a:gd name="connsiteX2" fmla="*/ 557850 w 621190"/>
                <a:gd name="connsiteY2" fmla="*/ 36299 h 423119"/>
                <a:gd name="connsiteX3" fmla="*/ 475007 w 621190"/>
                <a:gd name="connsiteY3" fmla="*/ 95 h 423119"/>
                <a:gd name="connsiteX4" fmla="*/ 0 w 621190"/>
                <a:gd name="connsiteY4" fmla="*/ 0 h 423119"/>
                <a:gd name="connsiteX5" fmla="*/ 0 w 621190"/>
                <a:gd name="connsiteY5" fmla="*/ 423120 h 423119"/>
                <a:gd name="connsiteX6" fmla="*/ 497468 w 621190"/>
                <a:gd name="connsiteY6" fmla="*/ 423120 h 423119"/>
                <a:gd name="connsiteX7" fmla="*/ 621190 w 621190"/>
                <a:gd name="connsiteY7" fmla="*/ 299365 h 423119"/>
                <a:gd name="connsiteX8" fmla="*/ 565199 w 621190"/>
                <a:gd name="connsiteY8" fmla="*/ 195844 h 423119"/>
                <a:gd name="connsiteX9" fmla="*/ 446534 w 621190"/>
                <a:gd name="connsiteY9" fmla="*/ 175611 h 423119"/>
                <a:gd name="connsiteX10" fmla="*/ 90096 w 621190"/>
                <a:gd name="connsiteY10" fmla="*/ 175611 h 423119"/>
                <a:gd name="connsiteX11" fmla="*/ 90096 w 621190"/>
                <a:gd name="connsiteY11" fmla="*/ 64804 h 423119"/>
                <a:gd name="connsiteX12" fmla="*/ 446566 w 621190"/>
                <a:gd name="connsiteY12" fmla="*/ 64804 h 423119"/>
                <a:gd name="connsiteX13" fmla="*/ 501953 w 621190"/>
                <a:gd name="connsiteY13" fmla="*/ 120223 h 423119"/>
                <a:gd name="connsiteX14" fmla="*/ 446566 w 621190"/>
                <a:gd name="connsiteY14" fmla="*/ 175611 h 423119"/>
                <a:gd name="connsiteX15" fmla="*/ 90064 w 621190"/>
                <a:gd name="connsiteY15" fmla="*/ 240446 h 423119"/>
                <a:gd name="connsiteX16" fmla="*/ 472399 w 621190"/>
                <a:gd name="connsiteY16" fmla="*/ 240446 h 423119"/>
                <a:gd name="connsiteX17" fmla="*/ 531349 w 621190"/>
                <a:gd name="connsiteY17" fmla="*/ 299397 h 423119"/>
                <a:gd name="connsiteX18" fmla="*/ 472399 w 621190"/>
                <a:gd name="connsiteY18" fmla="*/ 358347 h 423119"/>
                <a:gd name="connsiteX19" fmla="*/ 90096 w 621190"/>
                <a:gd name="connsiteY19" fmla="*/ 358347 h 423119"/>
                <a:gd name="connsiteX20" fmla="*/ 90096 w 621190"/>
                <a:gd name="connsiteY20" fmla="*/ 240446 h 42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1190" h="423119">
                  <a:moveTo>
                    <a:pt x="565230" y="195876"/>
                  </a:moveTo>
                  <a:cubicBezTo>
                    <a:pt x="582505" y="174561"/>
                    <a:pt x="592017" y="147710"/>
                    <a:pt x="592017" y="120223"/>
                  </a:cubicBezTo>
                  <a:cubicBezTo>
                    <a:pt x="592017" y="88664"/>
                    <a:pt x="579897" y="58887"/>
                    <a:pt x="557850" y="36299"/>
                  </a:cubicBezTo>
                  <a:cubicBezTo>
                    <a:pt x="535867" y="13775"/>
                    <a:pt x="506439" y="923"/>
                    <a:pt x="475007" y="95"/>
                  </a:cubicBezTo>
                  <a:lnTo>
                    <a:pt x="0" y="0"/>
                  </a:lnTo>
                  <a:lnTo>
                    <a:pt x="0" y="423120"/>
                  </a:lnTo>
                  <a:lnTo>
                    <a:pt x="497468" y="423120"/>
                  </a:lnTo>
                  <a:cubicBezTo>
                    <a:pt x="565708" y="423120"/>
                    <a:pt x="621190" y="367573"/>
                    <a:pt x="621190" y="299365"/>
                  </a:cubicBezTo>
                  <a:cubicBezTo>
                    <a:pt x="621190" y="257499"/>
                    <a:pt x="600289" y="218845"/>
                    <a:pt x="565199" y="195844"/>
                  </a:cubicBezTo>
                  <a:close/>
                  <a:moveTo>
                    <a:pt x="446534" y="175611"/>
                  </a:moveTo>
                  <a:lnTo>
                    <a:pt x="90096" y="175611"/>
                  </a:lnTo>
                  <a:cubicBezTo>
                    <a:pt x="90096" y="175611"/>
                    <a:pt x="90096" y="64804"/>
                    <a:pt x="90096" y="64804"/>
                  </a:cubicBezTo>
                  <a:lnTo>
                    <a:pt x="446566" y="64804"/>
                  </a:lnTo>
                  <a:cubicBezTo>
                    <a:pt x="477107" y="64804"/>
                    <a:pt x="501953" y="89682"/>
                    <a:pt x="501953" y="120223"/>
                  </a:cubicBezTo>
                  <a:cubicBezTo>
                    <a:pt x="501953" y="150764"/>
                    <a:pt x="477107" y="175611"/>
                    <a:pt x="446566" y="175611"/>
                  </a:cubicBezTo>
                  <a:close/>
                  <a:moveTo>
                    <a:pt x="90064" y="240446"/>
                  </a:moveTo>
                  <a:lnTo>
                    <a:pt x="472399" y="240446"/>
                  </a:lnTo>
                  <a:cubicBezTo>
                    <a:pt x="504912" y="240446"/>
                    <a:pt x="531349" y="266883"/>
                    <a:pt x="531349" y="299397"/>
                  </a:cubicBezTo>
                  <a:cubicBezTo>
                    <a:pt x="531349" y="331910"/>
                    <a:pt x="504912" y="358347"/>
                    <a:pt x="472399" y="358347"/>
                  </a:cubicBezTo>
                  <a:lnTo>
                    <a:pt x="90096" y="358347"/>
                  </a:lnTo>
                  <a:cubicBezTo>
                    <a:pt x="90096" y="358347"/>
                    <a:pt x="90096" y="240446"/>
                    <a:pt x="90096" y="240446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0A753A4-3867-F188-D25D-A49DCB86FCF6}"/>
                </a:ext>
              </a:extLst>
            </p:cNvPr>
            <p:cNvSpPr/>
            <p:nvPr/>
          </p:nvSpPr>
          <p:spPr bwMode="gray">
            <a:xfrm>
              <a:off x="6691707" y="3234962"/>
              <a:ext cx="539811" cy="423055"/>
            </a:xfrm>
            <a:custGeom>
              <a:avLst/>
              <a:gdLst>
                <a:gd name="connsiteX0" fmla="*/ 32 w 539811"/>
                <a:gd name="connsiteY0" fmla="*/ 120160 h 423055"/>
                <a:gd name="connsiteX1" fmla="*/ 39258 w 539811"/>
                <a:gd name="connsiteY1" fmla="*/ 208983 h 423055"/>
                <a:gd name="connsiteX2" fmla="*/ 32 w 539811"/>
                <a:gd name="connsiteY2" fmla="*/ 299333 h 423055"/>
                <a:gd name="connsiteX3" fmla="*/ 123500 w 539811"/>
                <a:gd name="connsiteY3" fmla="*/ 423056 h 423055"/>
                <a:gd name="connsiteX4" fmla="*/ 539811 w 539811"/>
                <a:gd name="connsiteY4" fmla="*/ 423056 h 423055"/>
                <a:gd name="connsiteX5" fmla="*/ 539811 w 539811"/>
                <a:gd name="connsiteY5" fmla="*/ 358284 h 423055"/>
                <a:gd name="connsiteX6" fmla="*/ 233002 w 539811"/>
                <a:gd name="connsiteY6" fmla="*/ 358284 h 423055"/>
                <a:gd name="connsiteX7" fmla="*/ 233002 w 539811"/>
                <a:gd name="connsiteY7" fmla="*/ 358284 h 423055"/>
                <a:gd name="connsiteX8" fmla="*/ 148792 w 539811"/>
                <a:gd name="connsiteY8" fmla="*/ 358284 h 423055"/>
                <a:gd name="connsiteX9" fmla="*/ 89841 w 539811"/>
                <a:gd name="connsiteY9" fmla="*/ 299333 h 423055"/>
                <a:gd name="connsiteX10" fmla="*/ 148792 w 539811"/>
                <a:gd name="connsiteY10" fmla="*/ 240383 h 423055"/>
                <a:gd name="connsiteX11" fmla="*/ 505867 w 539811"/>
                <a:gd name="connsiteY11" fmla="*/ 240383 h 423055"/>
                <a:gd name="connsiteX12" fmla="*/ 505867 w 539811"/>
                <a:gd name="connsiteY12" fmla="*/ 175579 h 423055"/>
                <a:gd name="connsiteX13" fmla="*/ 226830 w 539811"/>
                <a:gd name="connsiteY13" fmla="*/ 175579 h 423055"/>
                <a:gd name="connsiteX14" fmla="*/ 226830 w 539811"/>
                <a:gd name="connsiteY14" fmla="*/ 175579 h 423055"/>
                <a:gd name="connsiteX15" fmla="*/ 145451 w 539811"/>
                <a:gd name="connsiteY15" fmla="*/ 175579 h 423055"/>
                <a:gd name="connsiteX16" fmla="*/ 90064 w 539811"/>
                <a:gd name="connsiteY16" fmla="*/ 120191 h 423055"/>
                <a:gd name="connsiteX17" fmla="*/ 145451 w 539811"/>
                <a:gd name="connsiteY17" fmla="*/ 64804 h 423055"/>
                <a:gd name="connsiteX18" fmla="*/ 539780 w 539811"/>
                <a:gd name="connsiteY18" fmla="*/ 64804 h 423055"/>
                <a:gd name="connsiteX19" fmla="*/ 539780 w 539811"/>
                <a:gd name="connsiteY19" fmla="*/ 0 h 423055"/>
                <a:gd name="connsiteX20" fmla="*/ 120192 w 539811"/>
                <a:gd name="connsiteY20" fmla="*/ 0 h 423055"/>
                <a:gd name="connsiteX21" fmla="*/ 0 w 539811"/>
                <a:gd name="connsiteY21" fmla="*/ 120191 h 4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9811" h="423055">
                  <a:moveTo>
                    <a:pt x="32" y="120160"/>
                  </a:moveTo>
                  <a:cubicBezTo>
                    <a:pt x="32" y="153882"/>
                    <a:pt x="14316" y="186236"/>
                    <a:pt x="39258" y="208983"/>
                  </a:cubicBezTo>
                  <a:cubicBezTo>
                    <a:pt x="14316" y="232334"/>
                    <a:pt x="32" y="265197"/>
                    <a:pt x="32" y="299333"/>
                  </a:cubicBezTo>
                  <a:cubicBezTo>
                    <a:pt x="32" y="367446"/>
                    <a:pt x="55387" y="422929"/>
                    <a:pt x="123500" y="423056"/>
                  </a:cubicBezTo>
                  <a:lnTo>
                    <a:pt x="539811" y="423056"/>
                  </a:lnTo>
                  <a:cubicBezTo>
                    <a:pt x="539811" y="423056"/>
                    <a:pt x="539811" y="358284"/>
                    <a:pt x="539811" y="358284"/>
                  </a:cubicBezTo>
                  <a:lnTo>
                    <a:pt x="233002" y="358284"/>
                  </a:lnTo>
                  <a:lnTo>
                    <a:pt x="233002" y="358284"/>
                  </a:lnTo>
                  <a:cubicBezTo>
                    <a:pt x="233002" y="358284"/>
                    <a:pt x="148792" y="358284"/>
                    <a:pt x="148792" y="358284"/>
                  </a:cubicBezTo>
                  <a:cubicBezTo>
                    <a:pt x="116278" y="358284"/>
                    <a:pt x="89841" y="331847"/>
                    <a:pt x="89841" y="299333"/>
                  </a:cubicBezTo>
                  <a:cubicBezTo>
                    <a:pt x="89841" y="266820"/>
                    <a:pt x="116278" y="240383"/>
                    <a:pt x="148792" y="240383"/>
                  </a:cubicBezTo>
                  <a:lnTo>
                    <a:pt x="505867" y="240383"/>
                  </a:lnTo>
                  <a:lnTo>
                    <a:pt x="505867" y="175579"/>
                  </a:lnTo>
                  <a:lnTo>
                    <a:pt x="226830" y="175579"/>
                  </a:lnTo>
                  <a:lnTo>
                    <a:pt x="226830" y="175579"/>
                  </a:lnTo>
                  <a:cubicBezTo>
                    <a:pt x="226830" y="175579"/>
                    <a:pt x="145451" y="175579"/>
                    <a:pt x="145451" y="175579"/>
                  </a:cubicBezTo>
                  <a:cubicBezTo>
                    <a:pt x="114910" y="175579"/>
                    <a:pt x="90064" y="150732"/>
                    <a:pt x="90064" y="120191"/>
                  </a:cubicBezTo>
                  <a:cubicBezTo>
                    <a:pt x="90064" y="89650"/>
                    <a:pt x="114910" y="64804"/>
                    <a:pt x="145451" y="64804"/>
                  </a:cubicBezTo>
                  <a:lnTo>
                    <a:pt x="539780" y="64804"/>
                  </a:lnTo>
                  <a:lnTo>
                    <a:pt x="539780" y="0"/>
                  </a:lnTo>
                  <a:lnTo>
                    <a:pt x="120192" y="0"/>
                  </a:lnTo>
                  <a:cubicBezTo>
                    <a:pt x="53924" y="0"/>
                    <a:pt x="0" y="53924"/>
                    <a:pt x="0" y="120191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45C40E-E868-8884-1C21-D55BECC12D44}"/>
                </a:ext>
              </a:extLst>
            </p:cNvPr>
            <p:cNvSpPr/>
            <p:nvPr/>
          </p:nvSpPr>
          <p:spPr bwMode="gray">
            <a:xfrm>
              <a:off x="5341574" y="3234962"/>
              <a:ext cx="628475" cy="423055"/>
            </a:xfrm>
            <a:custGeom>
              <a:avLst/>
              <a:gdLst>
                <a:gd name="connsiteX0" fmla="*/ 505453 w 628475"/>
                <a:gd name="connsiteY0" fmla="*/ 175611 h 423055"/>
                <a:gd name="connsiteX1" fmla="*/ 149142 w 628475"/>
                <a:gd name="connsiteY1" fmla="*/ 175611 h 423055"/>
                <a:gd name="connsiteX2" fmla="*/ 93754 w 628475"/>
                <a:gd name="connsiteY2" fmla="*/ 120191 h 423055"/>
                <a:gd name="connsiteX3" fmla="*/ 149142 w 628475"/>
                <a:gd name="connsiteY3" fmla="*/ 64804 h 423055"/>
                <a:gd name="connsiteX4" fmla="*/ 466831 w 628475"/>
                <a:gd name="connsiteY4" fmla="*/ 64804 h 423055"/>
                <a:gd name="connsiteX5" fmla="*/ 522219 w 628475"/>
                <a:gd name="connsiteY5" fmla="*/ 120191 h 423055"/>
                <a:gd name="connsiteX6" fmla="*/ 522219 w 628475"/>
                <a:gd name="connsiteY6" fmla="*/ 135207 h 423055"/>
                <a:gd name="connsiteX7" fmla="*/ 612314 w 628475"/>
                <a:gd name="connsiteY7" fmla="*/ 135207 h 423055"/>
                <a:gd name="connsiteX8" fmla="*/ 612314 w 628475"/>
                <a:gd name="connsiteY8" fmla="*/ 120191 h 423055"/>
                <a:gd name="connsiteX9" fmla="*/ 578147 w 628475"/>
                <a:gd name="connsiteY9" fmla="*/ 36267 h 423055"/>
                <a:gd name="connsiteX10" fmla="*/ 496227 w 628475"/>
                <a:gd name="connsiteY10" fmla="*/ 95 h 423055"/>
                <a:gd name="connsiteX11" fmla="*/ 496227 w 628475"/>
                <a:gd name="connsiteY11" fmla="*/ 0 h 423055"/>
                <a:gd name="connsiteX12" fmla="*/ 123850 w 628475"/>
                <a:gd name="connsiteY12" fmla="*/ 0 h 423055"/>
                <a:gd name="connsiteX13" fmla="*/ 3659 w 628475"/>
                <a:gd name="connsiteY13" fmla="*/ 120191 h 423055"/>
                <a:gd name="connsiteX14" fmla="*/ 123850 w 628475"/>
                <a:gd name="connsiteY14" fmla="*/ 240383 h 423055"/>
                <a:gd name="connsiteX15" fmla="*/ 479716 w 628475"/>
                <a:gd name="connsiteY15" fmla="*/ 240383 h 423055"/>
                <a:gd name="connsiteX16" fmla="*/ 538666 w 628475"/>
                <a:gd name="connsiteY16" fmla="*/ 299333 h 423055"/>
                <a:gd name="connsiteX17" fmla="*/ 479716 w 628475"/>
                <a:gd name="connsiteY17" fmla="*/ 358284 h 423055"/>
                <a:gd name="connsiteX18" fmla="*/ 148824 w 628475"/>
                <a:gd name="connsiteY18" fmla="*/ 358284 h 423055"/>
                <a:gd name="connsiteX19" fmla="*/ 89873 w 628475"/>
                <a:gd name="connsiteY19" fmla="*/ 299333 h 423055"/>
                <a:gd name="connsiteX20" fmla="*/ 89873 w 628475"/>
                <a:gd name="connsiteY20" fmla="*/ 284317 h 423055"/>
                <a:gd name="connsiteX21" fmla="*/ 0 w 628475"/>
                <a:gd name="connsiteY21" fmla="*/ 284317 h 423055"/>
                <a:gd name="connsiteX22" fmla="*/ 0 w 628475"/>
                <a:gd name="connsiteY22" fmla="*/ 299333 h 423055"/>
                <a:gd name="connsiteX23" fmla="*/ 123691 w 628475"/>
                <a:gd name="connsiteY23" fmla="*/ 423056 h 423055"/>
                <a:gd name="connsiteX24" fmla="*/ 504753 w 628475"/>
                <a:gd name="connsiteY24" fmla="*/ 423056 h 423055"/>
                <a:gd name="connsiteX25" fmla="*/ 628476 w 628475"/>
                <a:gd name="connsiteY25" fmla="*/ 299333 h 423055"/>
                <a:gd name="connsiteX26" fmla="*/ 505389 w 628475"/>
                <a:gd name="connsiteY26" fmla="*/ 175611 h 4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8475" h="423055">
                  <a:moveTo>
                    <a:pt x="505453" y="175611"/>
                  </a:moveTo>
                  <a:lnTo>
                    <a:pt x="149142" y="175611"/>
                  </a:lnTo>
                  <a:cubicBezTo>
                    <a:pt x="118601" y="175579"/>
                    <a:pt x="93754" y="150732"/>
                    <a:pt x="93754" y="120191"/>
                  </a:cubicBezTo>
                  <a:cubicBezTo>
                    <a:pt x="93754" y="89650"/>
                    <a:pt x="118601" y="64804"/>
                    <a:pt x="149142" y="64804"/>
                  </a:cubicBezTo>
                  <a:lnTo>
                    <a:pt x="466831" y="64804"/>
                  </a:lnTo>
                  <a:cubicBezTo>
                    <a:pt x="497372" y="64804"/>
                    <a:pt x="522219" y="89650"/>
                    <a:pt x="522219" y="120191"/>
                  </a:cubicBezTo>
                  <a:lnTo>
                    <a:pt x="522219" y="135207"/>
                  </a:lnTo>
                  <a:lnTo>
                    <a:pt x="612314" y="135207"/>
                  </a:lnTo>
                  <a:lnTo>
                    <a:pt x="612314" y="120191"/>
                  </a:lnTo>
                  <a:cubicBezTo>
                    <a:pt x="612314" y="88632"/>
                    <a:pt x="600194" y="58855"/>
                    <a:pt x="578147" y="36267"/>
                  </a:cubicBezTo>
                  <a:cubicBezTo>
                    <a:pt x="556386" y="13966"/>
                    <a:pt x="527309" y="1145"/>
                    <a:pt x="496227" y="95"/>
                  </a:cubicBezTo>
                  <a:lnTo>
                    <a:pt x="496227" y="0"/>
                  </a:lnTo>
                  <a:cubicBezTo>
                    <a:pt x="496227" y="0"/>
                    <a:pt x="123850" y="0"/>
                    <a:pt x="123850" y="0"/>
                  </a:cubicBezTo>
                  <a:cubicBezTo>
                    <a:pt x="57582" y="0"/>
                    <a:pt x="3659" y="53924"/>
                    <a:pt x="3659" y="120191"/>
                  </a:cubicBezTo>
                  <a:cubicBezTo>
                    <a:pt x="3659" y="186459"/>
                    <a:pt x="57582" y="240383"/>
                    <a:pt x="123850" y="240383"/>
                  </a:cubicBezTo>
                  <a:lnTo>
                    <a:pt x="479716" y="240383"/>
                  </a:lnTo>
                  <a:cubicBezTo>
                    <a:pt x="512229" y="240383"/>
                    <a:pt x="538666" y="266852"/>
                    <a:pt x="538666" y="299333"/>
                  </a:cubicBezTo>
                  <a:cubicBezTo>
                    <a:pt x="538666" y="331815"/>
                    <a:pt x="512229" y="358284"/>
                    <a:pt x="479716" y="358284"/>
                  </a:cubicBezTo>
                  <a:lnTo>
                    <a:pt x="148824" y="358284"/>
                  </a:lnTo>
                  <a:cubicBezTo>
                    <a:pt x="116310" y="358284"/>
                    <a:pt x="89873" y="331847"/>
                    <a:pt x="89873" y="299333"/>
                  </a:cubicBezTo>
                  <a:lnTo>
                    <a:pt x="89873" y="284317"/>
                  </a:lnTo>
                  <a:lnTo>
                    <a:pt x="0" y="284317"/>
                  </a:lnTo>
                  <a:lnTo>
                    <a:pt x="0" y="299333"/>
                  </a:lnTo>
                  <a:cubicBezTo>
                    <a:pt x="0" y="367541"/>
                    <a:pt x="55483" y="423056"/>
                    <a:pt x="123691" y="423056"/>
                  </a:cubicBezTo>
                  <a:lnTo>
                    <a:pt x="504753" y="423056"/>
                  </a:lnTo>
                  <a:cubicBezTo>
                    <a:pt x="572993" y="423056"/>
                    <a:pt x="628476" y="367541"/>
                    <a:pt x="628476" y="299333"/>
                  </a:cubicBezTo>
                  <a:cubicBezTo>
                    <a:pt x="628476" y="231125"/>
                    <a:pt x="573311" y="175961"/>
                    <a:pt x="505389" y="175611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F7AFDB1-9A7C-3482-712C-1045478642AF}"/>
                </a:ext>
              </a:extLst>
            </p:cNvPr>
            <p:cNvSpPr/>
            <p:nvPr/>
          </p:nvSpPr>
          <p:spPr bwMode="gray">
            <a:xfrm>
              <a:off x="6015066" y="3234962"/>
              <a:ext cx="628475" cy="423055"/>
            </a:xfrm>
            <a:custGeom>
              <a:avLst/>
              <a:gdLst>
                <a:gd name="connsiteX0" fmla="*/ 506375 w 628475"/>
                <a:gd name="connsiteY0" fmla="*/ 175611 h 423055"/>
                <a:gd name="connsiteX1" fmla="*/ 506375 w 628475"/>
                <a:gd name="connsiteY1" fmla="*/ 175611 h 423055"/>
                <a:gd name="connsiteX2" fmla="*/ 149142 w 628475"/>
                <a:gd name="connsiteY2" fmla="*/ 175579 h 423055"/>
                <a:gd name="connsiteX3" fmla="*/ 93754 w 628475"/>
                <a:gd name="connsiteY3" fmla="*/ 120191 h 423055"/>
                <a:gd name="connsiteX4" fmla="*/ 149142 w 628475"/>
                <a:gd name="connsiteY4" fmla="*/ 64804 h 423055"/>
                <a:gd name="connsiteX5" fmla="*/ 466831 w 628475"/>
                <a:gd name="connsiteY5" fmla="*/ 64804 h 423055"/>
                <a:gd name="connsiteX6" fmla="*/ 522219 w 628475"/>
                <a:gd name="connsiteY6" fmla="*/ 120191 h 423055"/>
                <a:gd name="connsiteX7" fmla="*/ 522219 w 628475"/>
                <a:gd name="connsiteY7" fmla="*/ 135207 h 423055"/>
                <a:gd name="connsiteX8" fmla="*/ 612315 w 628475"/>
                <a:gd name="connsiteY8" fmla="*/ 135207 h 423055"/>
                <a:gd name="connsiteX9" fmla="*/ 612315 w 628475"/>
                <a:gd name="connsiteY9" fmla="*/ 120191 h 423055"/>
                <a:gd name="connsiteX10" fmla="*/ 578147 w 628475"/>
                <a:gd name="connsiteY10" fmla="*/ 36267 h 423055"/>
                <a:gd name="connsiteX11" fmla="*/ 496291 w 628475"/>
                <a:gd name="connsiteY11" fmla="*/ 95 h 423055"/>
                <a:gd name="connsiteX12" fmla="*/ 496291 w 628475"/>
                <a:gd name="connsiteY12" fmla="*/ 0 h 423055"/>
                <a:gd name="connsiteX13" fmla="*/ 123850 w 628475"/>
                <a:gd name="connsiteY13" fmla="*/ 0 h 423055"/>
                <a:gd name="connsiteX14" fmla="*/ 3659 w 628475"/>
                <a:gd name="connsiteY14" fmla="*/ 120191 h 423055"/>
                <a:gd name="connsiteX15" fmla="*/ 123850 w 628475"/>
                <a:gd name="connsiteY15" fmla="*/ 240383 h 423055"/>
                <a:gd name="connsiteX16" fmla="*/ 479716 w 628475"/>
                <a:gd name="connsiteY16" fmla="*/ 240383 h 423055"/>
                <a:gd name="connsiteX17" fmla="*/ 538666 w 628475"/>
                <a:gd name="connsiteY17" fmla="*/ 299333 h 423055"/>
                <a:gd name="connsiteX18" fmla="*/ 479716 w 628475"/>
                <a:gd name="connsiteY18" fmla="*/ 358284 h 423055"/>
                <a:gd name="connsiteX19" fmla="*/ 148824 w 628475"/>
                <a:gd name="connsiteY19" fmla="*/ 358284 h 423055"/>
                <a:gd name="connsiteX20" fmla="*/ 89873 w 628475"/>
                <a:gd name="connsiteY20" fmla="*/ 299333 h 423055"/>
                <a:gd name="connsiteX21" fmla="*/ 89873 w 628475"/>
                <a:gd name="connsiteY21" fmla="*/ 284317 h 423055"/>
                <a:gd name="connsiteX22" fmla="*/ 0 w 628475"/>
                <a:gd name="connsiteY22" fmla="*/ 284317 h 423055"/>
                <a:gd name="connsiteX23" fmla="*/ 0 w 628475"/>
                <a:gd name="connsiteY23" fmla="*/ 299333 h 423055"/>
                <a:gd name="connsiteX24" fmla="*/ 123691 w 628475"/>
                <a:gd name="connsiteY24" fmla="*/ 423056 h 423055"/>
                <a:gd name="connsiteX25" fmla="*/ 504753 w 628475"/>
                <a:gd name="connsiteY25" fmla="*/ 423056 h 423055"/>
                <a:gd name="connsiteX26" fmla="*/ 628476 w 628475"/>
                <a:gd name="connsiteY26" fmla="*/ 299333 h 423055"/>
                <a:gd name="connsiteX27" fmla="*/ 506312 w 628475"/>
                <a:gd name="connsiteY27" fmla="*/ 175611 h 4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8475" h="423055">
                  <a:moveTo>
                    <a:pt x="506375" y="175611"/>
                  </a:moveTo>
                  <a:lnTo>
                    <a:pt x="506375" y="175611"/>
                  </a:lnTo>
                  <a:cubicBezTo>
                    <a:pt x="506375" y="175611"/>
                    <a:pt x="149142" y="175579"/>
                    <a:pt x="149142" y="175579"/>
                  </a:cubicBezTo>
                  <a:cubicBezTo>
                    <a:pt x="118601" y="175579"/>
                    <a:pt x="93754" y="150732"/>
                    <a:pt x="93754" y="120191"/>
                  </a:cubicBezTo>
                  <a:cubicBezTo>
                    <a:pt x="93754" y="89650"/>
                    <a:pt x="118601" y="64804"/>
                    <a:pt x="149142" y="64804"/>
                  </a:cubicBezTo>
                  <a:lnTo>
                    <a:pt x="466831" y="64804"/>
                  </a:lnTo>
                  <a:cubicBezTo>
                    <a:pt x="497372" y="64804"/>
                    <a:pt x="522219" y="89650"/>
                    <a:pt x="522219" y="120191"/>
                  </a:cubicBezTo>
                  <a:lnTo>
                    <a:pt x="522219" y="135207"/>
                  </a:lnTo>
                  <a:lnTo>
                    <a:pt x="612315" y="135207"/>
                  </a:lnTo>
                  <a:lnTo>
                    <a:pt x="612315" y="120191"/>
                  </a:lnTo>
                  <a:cubicBezTo>
                    <a:pt x="612315" y="88632"/>
                    <a:pt x="600193" y="58855"/>
                    <a:pt x="578147" y="36267"/>
                  </a:cubicBezTo>
                  <a:cubicBezTo>
                    <a:pt x="556386" y="13966"/>
                    <a:pt x="527372" y="1145"/>
                    <a:pt x="496291" y="95"/>
                  </a:cubicBezTo>
                  <a:lnTo>
                    <a:pt x="496291" y="0"/>
                  </a:lnTo>
                  <a:cubicBezTo>
                    <a:pt x="496291" y="0"/>
                    <a:pt x="123850" y="0"/>
                    <a:pt x="123850" y="0"/>
                  </a:cubicBezTo>
                  <a:cubicBezTo>
                    <a:pt x="57582" y="0"/>
                    <a:pt x="3659" y="53924"/>
                    <a:pt x="3659" y="120191"/>
                  </a:cubicBezTo>
                  <a:cubicBezTo>
                    <a:pt x="3659" y="186459"/>
                    <a:pt x="57582" y="240383"/>
                    <a:pt x="123850" y="240383"/>
                  </a:cubicBezTo>
                  <a:lnTo>
                    <a:pt x="479716" y="240383"/>
                  </a:lnTo>
                  <a:cubicBezTo>
                    <a:pt x="512229" y="240383"/>
                    <a:pt x="538666" y="266852"/>
                    <a:pt x="538666" y="299333"/>
                  </a:cubicBezTo>
                  <a:cubicBezTo>
                    <a:pt x="538666" y="331815"/>
                    <a:pt x="512229" y="358284"/>
                    <a:pt x="479716" y="358284"/>
                  </a:cubicBezTo>
                  <a:lnTo>
                    <a:pt x="148824" y="358284"/>
                  </a:lnTo>
                  <a:cubicBezTo>
                    <a:pt x="116310" y="358284"/>
                    <a:pt x="89873" y="331847"/>
                    <a:pt x="89873" y="299333"/>
                  </a:cubicBezTo>
                  <a:lnTo>
                    <a:pt x="89873" y="284317"/>
                  </a:lnTo>
                  <a:lnTo>
                    <a:pt x="0" y="284317"/>
                  </a:lnTo>
                  <a:lnTo>
                    <a:pt x="0" y="299333"/>
                  </a:lnTo>
                  <a:cubicBezTo>
                    <a:pt x="0" y="367541"/>
                    <a:pt x="55483" y="423056"/>
                    <a:pt x="123691" y="423056"/>
                  </a:cubicBezTo>
                  <a:lnTo>
                    <a:pt x="504753" y="423056"/>
                  </a:lnTo>
                  <a:cubicBezTo>
                    <a:pt x="572993" y="423056"/>
                    <a:pt x="628476" y="367541"/>
                    <a:pt x="628476" y="299333"/>
                  </a:cubicBezTo>
                  <a:cubicBezTo>
                    <a:pt x="628476" y="231125"/>
                    <a:pt x="573820" y="176438"/>
                    <a:pt x="506312" y="175611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FA2BA0E-341B-38A4-0287-85853A6ADC81}"/>
                </a:ext>
              </a:extLst>
            </p:cNvPr>
            <p:cNvSpPr/>
            <p:nvPr/>
          </p:nvSpPr>
          <p:spPr bwMode="gray">
            <a:xfrm>
              <a:off x="5191351" y="3089097"/>
              <a:ext cx="84051" cy="98017"/>
            </a:xfrm>
            <a:custGeom>
              <a:avLst/>
              <a:gdLst>
                <a:gd name="connsiteX0" fmla="*/ 0 w 84051"/>
                <a:gd name="connsiteY0" fmla="*/ 0 h 98017"/>
                <a:gd name="connsiteX1" fmla="*/ 84051 w 84051"/>
                <a:gd name="connsiteY1" fmla="*/ 0 h 98017"/>
                <a:gd name="connsiteX2" fmla="*/ 84051 w 84051"/>
                <a:gd name="connsiteY2" fmla="*/ 98017 h 98017"/>
                <a:gd name="connsiteX3" fmla="*/ 0 w 84051"/>
                <a:gd name="connsiteY3" fmla="*/ 98017 h 9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51" h="98017">
                  <a:moveTo>
                    <a:pt x="0" y="0"/>
                  </a:moveTo>
                  <a:lnTo>
                    <a:pt x="84051" y="0"/>
                  </a:lnTo>
                  <a:lnTo>
                    <a:pt x="84051" y="98017"/>
                  </a:lnTo>
                  <a:lnTo>
                    <a:pt x="0" y="98017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AA8A8E0-7239-A394-F336-3D330101F93D}"/>
                </a:ext>
              </a:extLst>
            </p:cNvPr>
            <p:cNvSpPr/>
            <p:nvPr/>
          </p:nvSpPr>
          <p:spPr bwMode="gray">
            <a:xfrm>
              <a:off x="7573832" y="3089733"/>
              <a:ext cx="112810" cy="112238"/>
            </a:xfrm>
            <a:custGeom>
              <a:avLst/>
              <a:gdLst>
                <a:gd name="connsiteX0" fmla="*/ 58410 w 112810"/>
                <a:gd name="connsiteY0" fmla="*/ 36968 h 112238"/>
                <a:gd name="connsiteX1" fmla="*/ 70976 w 112810"/>
                <a:gd name="connsiteY1" fmla="*/ 44921 h 112238"/>
                <a:gd name="connsiteX2" fmla="*/ 61336 w 112810"/>
                <a:gd name="connsiteY2" fmla="*/ 51824 h 112238"/>
                <a:gd name="connsiteX3" fmla="*/ 44316 w 112810"/>
                <a:gd name="connsiteY3" fmla="*/ 51824 h 112238"/>
                <a:gd name="connsiteX4" fmla="*/ 44412 w 112810"/>
                <a:gd name="connsiteY4" fmla="*/ 36968 h 112238"/>
                <a:gd name="connsiteX5" fmla="*/ 58410 w 112810"/>
                <a:gd name="connsiteY5" fmla="*/ 36968 h 112238"/>
                <a:gd name="connsiteX6" fmla="*/ 44412 w 112810"/>
                <a:gd name="connsiteY6" fmla="*/ 62768 h 112238"/>
                <a:gd name="connsiteX7" fmla="*/ 54051 w 112810"/>
                <a:gd name="connsiteY7" fmla="*/ 62768 h 112238"/>
                <a:gd name="connsiteX8" fmla="*/ 67317 w 112810"/>
                <a:gd name="connsiteY8" fmla="*/ 86787 h 112238"/>
                <a:gd name="connsiteX9" fmla="*/ 83001 w 112810"/>
                <a:gd name="connsiteY9" fmla="*/ 86724 h 112238"/>
                <a:gd name="connsiteX10" fmla="*/ 68653 w 112810"/>
                <a:gd name="connsiteY10" fmla="*/ 61369 h 112238"/>
                <a:gd name="connsiteX11" fmla="*/ 84719 w 112810"/>
                <a:gd name="connsiteY11" fmla="*/ 44698 h 112238"/>
                <a:gd name="connsiteX12" fmla="*/ 64454 w 112810"/>
                <a:gd name="connsiteY12" fmla="*/ 26024 h 112238"/>
                <a:gd name="connsiteX13" fmla="*/ 30318 w 112810"/>
                <a:gd name="connsiteY13" fmla="*/ 26119 h 112238"/>
                <a:gd name="connsiteX14" fmla="*/ 30318 w 112810"/>
                <a:gd name="connsiteY14" fmla="*/ 86883 h 112238"/>
                <a:gd name="connsiteX15" fmla="*/ 44284 w 112810"/>
                <a:gd name="connsiteY15" fmla="*/ 86819 h 112238"/>
                <a:gd name="connsiteX16" fmla="*/ 44380 w 112810"/>
                <a:gd name="connsiteY16" fmla="*/ 62800 h 112238"/>
                <a:gd name="connsiteX17" fmla="*/ 56055 w 112810"/>
                <a:gd name="connsiteY17" fmla="*/ 13648 h 112238"/>
                <a:gd name="connsiteX18" fmla="*/ 98813 w 112810"/>
                <a:gd name="connsiteY18" fmla="*/ 55388 h 112238"/>
                <a:gd name="connsiteX19" fmla="*/ 56310 w 112810"/>
                <a:gd name="connsiteY19" fmla="*/ 98622 h 112238"/>
                <a:gd name="connsiteX20" fmla="*/ 14284 w 112810"/>
                <a:gd name="connsiteY20" fmla="*/ 56215 h 112238"/>
                <a:gd name="connsiteX21" fmla="*/ 56055 w 112810"/>
                <a:gd name="connsiteY21" fmla="*/ 13648 h 112238"/>
                <a:gd name="connsiteX22" fmla="*/ 56405 w 112810"/>
                <a:gd name="connsiteY22" fmla="*/ 0 h 112238"/>
                <a:gd name="connsiteX23" fmla="*/ 0 w 112810"/>
                <a:gd name="connsiteY23" fmla="*/ 56215 h 112238"/>
                <a:gd name="connsiteX24" fmla="*/ 56469 w 112810"/>
                <a:gd name="connsiteY24" fmla="*/ 112238 h 112238"/>
                <a:gd name="connsiteX25" fmla="*/ 112811 w 112810"/>
                <a:gd name="connsiteY25" fmla="*/ 56056 h 112238"/>
                <a:gd name="connsiteX26" fmla="*/ 56373 w 112810"/>
                <a:gd name="connsiteY26" fmla="*/ 0 h 11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810" h="112238">
                  <a:moveTo>
                    <a:pt x="58410" y="36968"/>
                  </a:moveTo>
                  <a:cubicBezTo>
                    <a:pt x="66299" y="36968"/>
                    <a:pt x="70976" y="38049"/>
                    <a:pt x="70976" y="44921"/>
                  </a:cubicBezTo>
                  <a:cubicBezTo>
                    <a:pt x="70753" y="49788"/>
                    <a:pt x="67604" y="51729"/>
                    <a:pt x="61336" y="51824"/>
                  </a:cubicBezTo>
                  <a:lnTo>
                    <a:pt x="44316" y="51824"/>
                  </a:lnTo>
                  <a:lnTo>
                    <a:pt x="44412" y="36968"/>
                  </a:lnTo>
                  <a:lnTo>
                    <a:pt x="58410" y="36968"/>
                  </a:lnTo>
                  <a:close/>
                  <a:moveTo>
                    <a:pt x="44412" y="62768"/>
                  </a:moveTo>
                  <a:lnTo>
                    <a:pt x="54051" y="62768"/>
                  </a:lnTo>
                  <a:lnTo>
                    <a:pt x="67317" y="86787"/>
                  </a:lnTo>
                  <a:lnTo>
                    <a:pt x="83001" y="86724"/>
                  </a:lnTo>
                  <a:lnTo>
                    <a:pt x="68653" y="61369"/>
                  </a:lnTo>
                  <a:cubicBezTo>
                    <a:pt x="78770" y="60478"/>
                    <a:pt x="84719" y="56119"/>
                    <a:pt x="84719" y="44698"/>
                  </a:cubicBezTo>
                  <a:cubicBezTo>
                    <a:pt x="84719" y="31082"/>
                    <a:pt x="76989" y="26437"/>
                    <a:pt x="64454" y="26024"/>
                  </a:cubicBezTo>
                  <a:lnTo>
                    <a:pt x="30318" y="26119"/>
                  </a:lnTo>
                  <a:lnTo>
                    <a:pt x="30318" y="86883"/>
                  </a:lnTo>
                  <a:lnTo>
                    <a:pt x="44284" y="86819"/>
                  </a:lnTo>
                  <a:lnTo>
                    <a:pt x="44380" y="62800"/>
                  </a:lnTo>
                  <a:close/>
                  <a:moveTo>
                    <a:pt x="56055" y="13648"/>
                  </a:moveTo>
                  <a:cubicBezTo>
                    <a:pt x="81411" y="13648"/>
                    <a:pt x="98717" y="30319"/>
                    <a:pt x="98813" y="55388"/>
                  </a:cubicBezTo>
                  <a:cubicBezTo>
                    <a:pt x="98813" y="80743"/>
                    <a:pt x="81411" y="98622"/>
                    <a:pt x="56310" y="98622"/>
                  </a:cubicBezTo>
                  <a:cubicBezTo>
                    <a:pt x="30986" y="98686"/>
                    <a:pt x="14316" y="81347"/>
                    <a:pt x="14284" y="56215"/>
                  </a:cubicBezTo>
                  <a:cubicBezTo>
                    <a:pt x="14189" y="31018"/>
                    <a:pt x="30764" y="13712"/>
                    <a:pt x="56055" y="13648"/>
                  </a:cubicBezTo>
                  <a:moveTo>
                    <a:pt x="56405" y="0"/>
                  </a:moveTo>
                  <a:cubicBezTo>
                    <a:pt x="16575" y="64"/>
                    <a:pt x="0" y="30191"/>
                    <a:pt x="0" y="56215"/>
                  </a:cubicBezTo>
                  <a:cubicBezTo>
                    <a:pt x="191" y="82874"/>
                    <a:pt x="16988" y="112238"/>
                    <a:pt x="56469" y="112238"/>
                  </a:cubicBezTo>
                  <a:cubicBezTo>
                    <a:pt x="90255" y="112207"/>
                    <a:pt x="112842" y="86851"/>
                    <a:pt x="112811" y="56056"/>
                  </a:cubicBezTo>
                  <a:cubicBezTo>
                    <a:pt x="112683" y="26883"/>
                    <a:pt x="93277" y="-95"/>
                    <a:pt x="56373" y="0"/>
                  </a:cubicBezTo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3E307E2-D7AC-9833-AB00-D9908412A7DC}"/>
                </a:ext>
              </a:extLst>
            </p:cNvPr>
            <p:cNvSpPr/>
            <p:nvPr/>
          </p:nvSpPr>
          <p:spPr bwMode="gray">
            <a:xfrm>
              <a:off x="5447863" y="2182190"/>
              <a:ext cx="1272667" cy="888392"/>
            </a:xfrm>
            <a:custGeom>
              <a:avLst/>
              <a:gdLst>
                <a:gd name="connsiteX0" fmla="*/ 1272635 w 1272667"/>
                <a:gd name="connsiteY0" fmla="*/ 888392 h 888392"/>
                <a:gd name="connsiteX1" fmla="*/ 810831 w 1272667"/>
                <a:gd name="connsiteY1" fmla="*/ 101072 h 888392"/>
                <a:gd name="connsiteX2" fmla="*/ 636175 w 1272667"/>
                <a:gd name="connsiteY2" fmla="*/ 0 h 888392"/>
                <a:gd name="connsiteX3" fmla="*/ 461518 w 1272667"/>
                <a:gd name="connsiteY3" fmla="*/ 101040 h 888392"/>
                <a:gd name="connsiteX4" fmla="*/ 0 w 1272667"/>
                <a:gd name="connsiteY4" fmla="*/ 888360 h 888392"/>
                <a:gd name="connsiteX5" fmla="*/ 1272667 w 1272667"/>
                <a:gd name="connsiteY5" fmla="*/ 888360 h 88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2667" h="888392">
                  <a:moveTo>
                    <a:pt x="1272635" y="888392"/>
                  </a:moveTo>
                  <a:cubicBezTo>
                    <a:pt x="1141214" y="660576"/>
                    <a:pt x="851138" y="159004"/>
                    <a:pt x="810831" y="101072"/>
                  </a:cubicBezTo>
                  <a:cubicBezTo>
                    <a:pt x="761043" y="29459"/>
                    <a:pt x="702347" y="191"/>
                    <a:pt x="636175" y="0"/>
                  </a:cubicBezTo>
                  <a:cubicBezTo>
                    <a:pt x="569971" y="191"/>
                    <a:pt x="511307" y="29459"/>
                    <a:pt x="461518" y="101040"/>
                  </a:cubicBezTo>
                  <a:cubicBezTo>
                    <a:pt x="421211" y="159004"/>
                    <a:pt x="131326" y="660544"/>
                    <a:pt x="0" y="888360"/>
                  </a:cubicBezTo>
                  <a:lnTo>
                    <a:pt x="1272667" y="888360"/>
                  </a:lnTo>
                  <a:close/>
                </a:path>
              </a:pathLst>
            </a:custGeom>
            <a:solidFill>
              <a:srgbClr val="FA14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EA8B649-AC44-8CF9-AC3C-CFC9D485ECA5}"/>
                </a:ext>
              </a:extLst>
            </p:cNvPr>
            <p:cNvSpPr/>
            <p:nvPr/>
          </p:nvSpPr>
          <p:spPr bwMode="gray">
            <a:xfrm>
              <a:off x="4841343" y="3816736"/>
              <a:ext cx="2485472" cy="579414"/>
            </a:xfrm>
            <a:custGeom>
              <a:avLst/>
              <a:gdLst>
                <a:gd name="connsiteX0" fmla="*/ 2459052 w 2485472"/>
                <a:gd name="connsiteY0" fmla="*/ 270765 h 579414"/>
                <a:gd name="connsiteX1" fmla="*/ 2308511 w 2485472"/>
                <a:gd name="connsiteY1" fmla="*/ 0 h 579414"/>
                <a:gd name="connsiteX2" fmla="*/ 176847 w 2485472"/>
                <a:gd name="connsiteY2" fmla="*/ 0 h 579414"/>
                <a:gd name="connsiteX3" fmla="*/ 26369 w 2485472"/>
                <a:gd name="connsiteY3" fmla="*/ 270510 h 579414"/>
                <a:gd name="connsiteX4" fmla="*/ 26210 w 2485472"/>
                <a:gd name="connsiteY4" fmla="*/ 472303 h 579414"/>
                <a:gd name="connsiteX5" fmla="*/ 201057 w 2485472"/>
                <a:gd name="connsiteY5" fmla="*/ 573057 h 579414"/>
                <a:gd name="connsiteX6" fmla="*/ 1242822 w 2485472"/>
                <a:gd name="connsiteY6" fmla="*/ 579229 h 579414"/>
                <a:gd name="connsiteX7" fmla="*/ 1242822 w 2485472"/>
                <a:gd name="connsiteY7" fmla="*/ 579229 h 579414"/>
                <a:gd name="connsiteX8" fmla="*/ 2284428 w 2485472"/>
                <a:gd name="connsiteY8" fmla="*/ 573343 h 579414"/>
                <a:gd name="connsiteX9" fmla="*/ 2459275 w 2485472"/>
                <a:gd name="connsiteY9" fmla="*/ 472590 h 579414"/>
                <a:gd name="connsiteX10" fmla="*/ 2459116 w 2485472"/>
                <a:gd name="connsiteY10" fmla="*/ 270797 h 57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5472" h="579414">
                  <a:moveTo>
                    <a:pt x="2459052" y="270765"/>
                  </a:moveTo>
                  <a:cubicBezTo>
                    <a:pt x="2446072" y="243151"/>
                    <a:pt x="2384672" y="133744"/>
                    <a:pt x="2308511" y="0"/>
                  </a:cubicBezTo>
                  <a:lnTo>
                    <a:pt x="176847" y="0"/>
                  </a:lnTo>
                  <a:cubicBezTo>
                    <a:pt x="100717" y="133617"/>
                    <a:pt x="39349" y="242928"/>
                    <a:pt x="26369" y="270510"/>
                  </a:cubicBezTo>
                  <a:cubicBezTo>
                    <a:pt x="-10726" y="349440"/>
                    <a:pt x="-6749" y="414880"/>
                    <a:pt x="26210" y="472303"/>
                  </a:cubicBezTo>
                  <a:cubicBezTo>
                    <a:pt x="59455" y="529536"/>
                    <a:pt x="114142" y="565708"/>
                    <a:pt x="201057" y="573057"/>
                  </a:cubicBezTo>
                  <a:cubicBezTo>
                    <a:pt x="292425" y="580756"/>
                    <a:pt x="1242822" y="579229"/>
                    <a:pt x="1242822" y="579229"/>
                  </a:cubicBezTo>
                  <a:lnTo>
                    <a:pt x="1242822" y="579229"/>
                  </a:lnTo>
                  <a:cubicBezTo>
                    <a:pt x="1242822" y="579229"/>
                    <a:pt x="2193028" y="581042"/>
                    <a:pt x="2284428" y="573343"/>
                  </a:cubicBezTo>
                  <a:cubicBezTo>
                    <a:pt x="2371342" y="565994"/>
                    <a:pt x="2426030" y="529822"/>
                    <a:pt x="2459275" y="472590"/>
                  </a:cubicBezTo>
                  <a:cubicBezTo>
                    <a:pt x="2492202" y="415166"/>
                    <a:pt x="2496210" y="349726"/>
                    <a:pt x="2459116" y="270797"/>
                  </a:cubicBezTo>
                  <a:close/>
                </a:path>
              </a:pathLst>
            </a:custGeom>
            <a:solidFill>
              <a:srgbClr val="FA14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20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Banner + Singl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504B1-01D1-C017-32AE-D65C217DC970}"/>
              </a:ext>
            </a:extLst>
          </p:cNvPr>
          <p:cNvSpPr/>
          <p:nvPr userDrawn="1"/>
        </p:nvSpPr>
        <p:spPr bwMode="white">
          <a:xfrm>
            <a:off x="10550769" y="6233746"/>
            <a:ext cx="1556239" cy="518746"/>
          </a:xfrm>
          <a:prstGeom prst="rect">
            <a:avLst/>
          </a:prstGeom>
          <a:solidFill>
            <a:srgbClr val="FFF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B93635-7BA2-EC0E-BE13-E50DC2F4B5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4844" y="0"/>
            <a:ext cx="700715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450252-F1C2-8995-F165-91E22AFCBF6C}"/>
              </a:ext>
            </a:extLst>
          </p:cNvPr>
          <p:cNvGrpSpPr/>
          <p:nvPr userDrawn="1"/>
        </p:nvGrpSpPr>
        <p:grpSpPr bwMode="gray">
          <a:xfrm>
            <a:off x="571073" y="311933"/>
            <a:ext cx="1028700" cy="715898"/>
            <a:chOff x="4505325" y="2182190"/>
            <a:chExt cx="3181317" cy="221396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72C8D6F-471F-B7F5-20A8-732C79566F22}"/>
                </a:ext>
              </a:extLst>
            </p:cNvPr>
            <p:cNvSpPr/>
            <p:nvPr/>
          </p:nvSpPr>
          <p:spPr bwMode="gray">
            <a:xfrm>
              <a:off x="5191351" y="3234930"/>
              <a:ext cx="84051" cy="423119"/>
            </a:xfrm>
            <a:custGeom>
              <a:avLst/>
              <a:gdLst>
                <a:gd name="connsiteX0" fmla="*/ 0 w 84051"/>
                <a:gd name="connsiteY0" fmla="*/ 0 h 423119"/>
                <a:gd name="connsiteX1" fmla="*/ 84051 w 84051"/>
                <a:gd name="connsiteY1" fmla="*/ 0 h 423119"/>
                <a:gd name="connsiteX2" fmla="*/ 84051 w 84051"/>
                <a:gd name="connsiteY2" fmla="*/ 423120 h 423119"/>
                <a:gd name="connsiteX3" fmla="*/ 0 w 84051"/>
                <a:gd name="connsiteY3" fmla="*/ 423120 h 42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51" h="423119">
                  <a:moveTo>
                    <a:pt x="0" y="0"/>
                  </a:moveTo>
                  <a:lnTo>
                    <a:pt x="84051" y="0"/>
                  </a:lnTo>
                  <a:lnTo>
                    <a:pt x="84051" y="423120"/>
                  </a:lnTo>
                  <a:lnTo>
                    <a:pt x="0" y="423120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BFCFBC1-C817-4495-8F48-DC3D4EEC18F3}"/>
                </a:ext>
              </a:extLst>
            </p:cNvPr>
            <p:cNvSpPr/>
            <p:nvPr/>
          </p:nvSpPr>
          <p:spPr bwMode="gray">
            <a:xfrm>
              <a:off x="7293746" y="3089097"/>
              <a:ext cx="80392" cy="568984"/>
            </a:xfrm>
            <a:custGeom>
              <a:avLst/>
              <a:gdLst>
                <a:gd name="connsiteX0" fmla="*/ 0 w 80392"/>
                <a:gd name="connsiteY0" fmla="*/ 0 h 568984"/>
                <a:gd name="connsiteX1" fmla="*/ 80393 w 80392"/>
                <a:gd name="connsiteY1" fmla="*/ 0 h 568984"/>
                <a:gd name="connsiteX2" fmla="*/ 80393 w 80392"/>
                <a:gd name="connsiteY2" fmla="*/ 568985 h 568984"/>
                <a:gd name="connsiteX3" fmla="*/ 0 w 80392"/>
                <a:gd name="connsiteY3" fmla="*/ 568985 h 5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92" h="568984">
                  <a:moveTo>
                    <a:pt x="0" y="0"/>
                  </a:moveTo>
                  <a:lnTo>
                    <a:pt x="80393" y="0"/>
                  </a:lnTo>
                  <a:lnTo>
                    <a:pt x="80393" y="568985"/>
                  </a:lnTo>
                  <a:lnTo>
                    <a:pt x="0" y="568985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98BDACA-8609-4F3F-94C4-6F07CEF2AFBA}"/>
                </a:ext>
              </a:extLst>
            </p:cNvPr>
            <p:cNvSpPr/>
            <p:nvPr/>
          </p:nvSpPr>
          <p:spPr bwMode="gray">
            <a:xfrm>
              <a:off x="7447310" y="3089097"/>
              <a:ext cx="80392" cy="568984"/>
            </a:xfrm>
            <a:custGeom>
              <a:avLst/>
              <a:gdLst>
                <a:gd name="connsiteX0" fmla="*/ 0 w 80392"/>
                <a:gd name="connsiteY0" fmla="*/ 0 h 568984"/>
                <a:gd name="connsiteX1" fmla="*/ 80393 w 80392"/>
                <a:gd name="connsiteY1" fmla="*/ 0 h 568984"/>
                <a:gd name="connsiteX2" fmla="*/ 80393 w 80392"/>
                <a:gd name="connsiteY2" fmla="*/ 568985 h 568984"/>
                <a:gd name="connsiteX3" fmla="*/ 0 w 80392"/>
                <a:gd name="connsiteY3" fmla="*/ 568985 h 5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92" h="568984">
                  <a:moveTo>
                    <a:pt x="0" y="0"/>
                  </a:moveTo>
                  <a:lnTo>
                    <a:pt x="80393" y="0"/>
                  </a:lnTo>
                  <a:lnTo>
                    <a:pt x="80393" y="568985"/>
                  </a:lnTo>
                  <a:lnTo>
                    <a:pt x="0" y="568985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D2A861-3E38-19FE-34A4-1EB24CD2AAAB}"/>
                </a:ext>
              </a:extLst>
            </p:cNvPr>
            <p:cNvSpPr/>
            <p:nvPr/>
          </p:nvSpPr>
          <p:spPr bwMode="gray">
            <a:xfrm>
              <a:off x="4505325" y="3234930"/>
              <a:ext cx="621190" cy="423119"/>
            </a:xfrm>
            <a:custGeom>
              <a:avLst/>
              <a:gdLst>
                <a:gd name="connsiteX0" fmla="*/ 565230 w 621190"/>
                <a:gd name="connsiteY0" fmla="*/ 195876 h 423119"/>
                <a:gd name="connsiteX1" fmla="*/ 592017 w 621190"/>
                <a:gd name="connsiteY1" fmla="*/ 120223 h 423119"/>
                <a:gd name="connsiteX2" fmla="*/ 557850 w 621190"/>
                <a:gd name="connsiteY2" fmla="*/ 36299 h 423119"/>
                <a:gd name="connsiteX3" fmla="*/ 475007 w 621190"/>
                <a:gd name="connsiteY3" fmla="*/ 95 h 423119"/>
                <a:gd name="connsiteX4" fmla="*/ 0 w 621190"/>
                <a:gd name="connsiteY4" fmla="*/ 0 h 423119"/>
                <a:gd name="connsiteX5" fmla="*/ 0 w 621190"/>
                <a:gd name="connsiteY5" fmla="*/ 423120 h 423119"/>
                <a:gd name="connsiteX6" fmla="*/ 497468 w 621190"/>
                <a:gd name="connsiteY6" fmla="*/ 423120 h 423119"/>
                <a:gd name="connsiteX7" fmla="*/ 621190 w 621190"/>
                <a:gd name="connsiteY7" fmla="*/ 299365 h 423119"/>
                <a:gd name="connsiteX8" fmla="*/ 565199 w 621190"/>
                <a:gd name="connsiteY8" fmla="*/ 195844 h 423119"/>
                <a:gd name="connsiteX9" fmla="*/ 446534 w 621190"/>
                <a:gd name="connsiteY9" fmla="*/ 175611 h 423119"/>
                <a:gd name="connsiteX10" fmla="*/ 90096 w 621190"/>
                <a:gd name="connsiteY10" fmla="*/ 175611 h 423119"/>
                <a:gd name="connsiteX11" fmla="*/ 90096 w 621190"/>
                <a:gd name="connsiteY11" fmla="*/ 64804 h 423119"/>
                <a:gd name="connsiteX12" fmla="*/ 446566 w 621190"/>
                <a:gd name="connsiteY12" fmla="*/ 64804 h 423119"/>
                <a:gd name="connsiteX13" fmla="*/ 501953 w 621190"/>
                <a:gd name="connsiteY13" fmla="*/ 120223 h 423119"/>
                <a:gd name="connsiteX14" fmla="*/ 446566 w 621190"/>
                <a:gd name="connsiteY14" fmla="*/ 175611 h 423119"/>
                <a:gd name="connsiteX15" fmla="*/ 90064 w 621190"/>
                <a:gd name="connsiteY15" fmla="*/ 240446 h 423119"/>
                <a:gd name="connsiteX16" fmla="*/ 472399 w 621190"/>
                <a:gd name="connsiteY16" fmla="*/ 240446 h 423119"/>
                <a:gd name="connsiteX17" fmla="*/ 531349 w 621190"/>
                <a:gd name="connsiteY17" fmla="*/ 299397 h 423119"/>
                <a:gd name="connsiteX18" fmla="*/ 472399 w 621190"/>
                <a:gd name="connsiteY18" fmla="*/ 358347 h 423119"/>
                <a:gd name="connsiteX19" fmla="*/ 90096 w 621190"/>
                <a:gd name="connsiteY19" fmla="*/ 358347 h 423119"/>
                <a:gd name="connsiteX20" fmla="*/ 90096 w 621190"/>
                <a:gd name="connsiteY20" fmla="*/ 240446 h 42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1190" h="423119">
                  <a:moveTo>
                    <a:pt x="565230" y="195876"/>
                  </a:moveTo>
                  <a:cubicBezTo>
                    <a:pt x="582505" y="174561"/>
                    <a:pt x="592017" y="147710"/>
                    <a:pt x="592017" y="120223"/>
                  </a:cubicBezTo>
                  <a:cubicBezTo>
                    <a:pt x="592017" y="88664"/>
                    <a:pt x="579897" y="58887"/>
                    <a:pt x="557850" y="36299"/>
                  </a:cubicBezTo>
                  <a:cubicBezTo>
                    <a:pt x="535867" y="13775"/>
                    <a:pt x="506439" y="923"/>
                    <a:pt x="475007" y="95"/>
                  </a:cubicBezTo>
                  <a:lnTo>
                    <a:pt x="0" y="0"/>
                  </a:lnTo>
                  <a:lnTo>
                    <a:pt x="0" y="423120"/>
                  </a:lnTo>
                  <a:lnTo>
                    <a:pt x="497468" y="423120"/>
                  </a:lnTo>
                  <a:cubicBezTo>
                    <a:pt x="565708" y="423120"/>
                    <a:pt x="621190" y="367573"/>
                    <a:pt x="621190" y="299365"/>
                  </a:cubicBezTo>
                  <a:cubicBezTo>
                    <a:pt x="621190" y="257499"/>
                    <a:pt x="600289" y="218845"/>
                    <a:pt x="565199" y="195844"/>
                  </a:cubicBezTo>
                  <a:close/>
                  <a:moveTo>
                    <a:pt x="446534" y="175611"/>
                  </a:moveTo>
                  <a:lnTo>
                    <a:pt x="90096" y="175611"/>
                  </a:lnTo>
                  <a:cubicBezTo>
                    <a:pt x="90096" y="175611"/>
                    <a:pt x="90096" y="64804"/>
                    <a:pt x="90096" y="64804"/>
                  </a:cubicBezTo>
                  <a:lnTo>
                    <a:pt x="446566" y="64804"/>
                  </a:lnTo>
                  <a:cubicBezTo>
                    <a:pt x="477107" y="64804"/>
                    <a:pt x="501953" y="89682"/>
                    <a:pt x="501953" y="120223"/>
                  </a:cubicBezTo>
                  <a:cubicBezTo>
                    <a:pt x="501953" y="150764"/>
                    <a:pt x="477107" y="175611"/>
                    <a:pt x="446566" y="175611"/>
                  </a:cubicBezTo>
                  <a:close/>
                  <a:moveTo>
                    <a:pt x="90064" y="240446"/>
                  </a:moveTo>
                  <a:lnTo>
                    <a:pt x="472399" y="240446"/>
                  </a:lnTo>
                  <a:cubicBezTo>
                    <a:pt x="504912" y="240446"/>
                    <a:pt x="531349" y="266883"/>
                    <a:pt x="531349" y="299397"/>
                  </a:cubicBezTo>
                  <a:cubicBezTo>
                    <a:pt x="531349" y="331910"/>
                    <a:pt x="504912" y="358347"/>
                    <a:pt x="472399" y="358347"/>
                  </a:cubicBezTo>
                  <a:lnTo>
                    <a:pt x="90096" y="358347"/>
                  </a:lnTo>
                  <a:cubicBezTo>
                    <a:pt x="90096" y="358347"/>
                    <a:pt x="90096" y="240446"/>
                    <a:pt x="90096" y="240446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24033C9-BF28-93FD-218E-9F019264807A}"/>
                </a:ext>
              </a:extLst>
            </p:cNvPr>
            <p:cNvSpPr/>
            <p:nvPr/>
          </p:nvSpPr>
          <p:spPr bwMode="gray">
            <a:xfrm>
              <a:off x="6691707" y="3234962"/>
              <a:ext cx="539811" cy="423055"/>
            </a:xfrm>
            <a:custGeom>
              <a:avLst/>
              <a:gdLst>
                <a:gd name="connsiteX0" fmla="*/ 32 w 539811"/>
                <a:gd name="connsiteY0" fmla="*/ 120160 h 423055"/>
                <a:gd name="connsiteX1" fmla="*/ 39258 w 539811"/>
                <a:gd name="connsiteY1" fmla="*/ 208983 h 423055"/>
                <a:gd name="connsiteX2" fmla="*/ 32 w 539811"/>
                <a:gd name="connsiteY2" fmla="*/ 299333 h 423055"/>
                <a:gd name="connsiteX3" fmla="*/ 123500 w 539811"/>
                <a:gd name="connsiteY3" fmla="*/ 423056 h 423055"/>
                <a:gd name="connsiteX4" fmla="*/ 539811 w 539811"/>
                <a:gd name="connsiteY4" fmla="*/ 423056 h 423055"/>
                <a:gd name="connsiteX5" fmla="*/ 539811 w 539811"/>
                <a:gd name="connsiteY5" fmla="*/ 358284 h 423055"/>
                <a:gd name="connsiteX6" fmla="*/ 233002 w 539811"/>
                <a:gd name="connsiteY6" fmla="*/ 358284 h 423055"/>
                <a:gd name="connsiteX7" fmla="*/ 233002 w 539811"/>
                <a:gd name="connsiteY7" fmla="*/ 358284 h 423055"/>
                <a:gd name="connsiteX8" fmla="*/ 148792 w 539811"/>
                <a:gd name="connsiteY8" fmla="*/ 358284 h 423055"/>
                <a:gd name="connsiteX9" fmla="*/ 89841 w 539811"/>
                <a:gd name="connsiteY9" fmla="*/ 299333 h 423055"/>
                <a:gd name="connsiteX10" fmla="*/ 148792 w 539811"/>
                <a:gd name="connsiteY10" fmla="*/ 240383 h 423055"/>
                <a:gd name="connsiteX11" fmla="*/ 505867 w 539811"/>
                <a:gd name="connsiteY11" fmla="*/ 240383 h 423055"/>
                <a:gd name="connsiteX12" fmla="*/ 505867 w 539811"/>
                <a:gd name="connsiteY12" fmla="*/ 175579 h 423055"/>
                <a:gd name="connsiteX13" fmla="*/ 226830 w 539811"/>
                <a:gd name="connsiteY13" fmla="*/ 175579 h 423055"/>
                <a:gd name="connsiteX14" fmla="*/ 226830 w 539811"/>
                <a:gd name="connsiteY14" fmla="*/ 175579 h 423055"/>
                <a:gd name="connsiteX15" fmla="*/ 145451 w 539811"/>
                <a:gd name="connsiteY15" fmla="*/ 175579 h 423055"/>
                <a:gd name="connsiteX16" fmla="*/ 90064 w 539811"/>
                <a:gd name="connsiteY16" fmla="*/ 120191 h 423055"/>
                <a:gd name="connsiteX17" fmla="*/ 145451 w 539811"/>
                <a:gd name="connsiteY17" fmla="*/ 64804 h 423055"/>
                <a:gd name="connsiteX18" fmla="*/ 539780 w 539811"/>
                <a:gd name="connsiteY18" fmla="*/ 64804 h 423055"/>
                <a:gd name="connsiteX19" fmla="*/ 539780 w 539811"/>
                <a:gd name="connsiteY19" fmla="*/ 0 h 423055"/>
                <a:gd name="connsiteX20" fmla="*/ 120192 w 539811"/>
                <a:gd name="connsiteY20" fmla="*/ 0 h 423055"/>
                <a:gd name="connsiteX21" fmla="*/ 0 w 539811"/>
                <a:gd name="connsiteY21" fmla="*/ 120191 h 4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9811" h="423055">
                  <a:moveTo>
                    <a:pt x="32" y="120160"/>
                  </a:moveTo>
                  <a:cubicBezTo>
                    <a:pt x="32" y="153882"/>
                    <a:pt x="14316" y="186236"/>
                    <a:pt x="39258" y="208983"/>
                  </a:cubicBezTo>
                  <a:cubicBezTo>
                    <a:pt x="14316" y="232334"/>
                    <a:pt x="32" y="265197"/>
                    <a:pt x="32" y="299333"/>
                  </a:cubicBezTo>
                  <a:cubicBezTo>
                    <a:pt x="32" y="367446"/>
                    <a:pt x="55387" y="422929"/>
                    <a:pt x="123500" y="423056"/>
                  </a:cubicBezTo>
                  <a:lnTo>
                    <a:pt x="539811" y="423056"/>
                  </a:lnTo>
                  <a:cubicBezTo>
                    <a:pt x="539811" y="423056"/>
                    <a:pt x="539811" y="358284"/>
                    <a:pt x="539811" y="358284"/>
                  </a:cubicBezTo>
                  <a:lnTo>
                    <a:pt x="233002" y="358284"/>
                  </a:lnTo>
                  <a:lnTo>
                    <a:pt x="233002" y="358284"/>
                  </a:lnTo>
                  <a:cubicBezTo>
                    <a:pt x="233002" y="358284"/>
                    <a:pt x="148792" y="358284"/>
                    <a:pt x="148792" y="358284"/>
                  </a:cubicBezTo>
                  <a:cubicBezTo>
                    <a:pt x="116278" y="358284"/>
                    <a:pt x="89841" y="331847"/>
                    <a:pt x="89841" y="299333"/>
                  </a:cubicBezTo>
                  <a:cubicBezTo>
                    <a:pt x="89841" y="266820"/>
                    <a:pt x="116278" y="240383"/>
                    <a:pt x="148792" y="240383"/>
                  </a:cubicBezTo>
                  <a:lnTo>
                    <a:pt x="505867" y="240383"/>
                  </a:lnTo>
                  <a:lnTo>
                    <a:pt x="505867" y="175579"/>
                  </a:lnTo>
                  <a:lnTo>
                    <a:pt x="226830" y="175579"/>
                  </a:lnTo>
                  <a:lnTo>
                    <a:pt x="226830" y="175579"/>
                  </a:lnTo>
                  <a:cubicBezTo>
                    <a:pt x="226830" y="175579"/>
                    <a:pt x="145451" y="175579"/>
                    <a:pt x="145451" y="175579"/>
                  </a:cubicBezTo>
                  <a:cubicBezTo>
                    <a:pt x="114910" y="175579"/>
                    <a:pt x="90064" y="150732"/>
                    <a:pt x="90064" y="120191"/>
                  </a:cubicBezTo>
                  <a:cubicBezTo>
                    <a:pt x="90064" y="89650"/>
                    <a:pt x="114910" y="64804"/>
                    <a:pt x="145451" y="64804"/>
                  </a:cubicBezTo>
                  <a:lnTo>
                    <a:pt x="539780" y="64804"/>
                  </a:lnTo>
                  <a:lnTo>
                    <a:pt x="539780" y="0"/>
                  </a:lnTo>
                  <a:lnTo>
                    <a:pt x="120192" y="0"/>
                  </a:lnTo>
                  <a:cubicBezTo>
                    <a:pt x="53924" y="0"/>
                    <a:pt x="0" y="53924"/>
                    <a:pt x="0" y="120191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C417541-DDEC-C73A-552E-8CE67013E8C7}"/>
                </a:ext>
              </a:extLst>
            </p:cNvPr>
            <p:cNvSpPr/>
            <p:nvPr/>
          </p:nvSpPr>
          <p:spPr bwMode="gray">
            <a:xfrm>
              <a:off x="5341574" y="3234962"/>
              <a:ext cx="628475" cy="423055"/>
            </a:xfrm>
            <a:custGeom>
              <a:avLst/>
              <a:gdLst>
                <a:gd name="connsiteX0" fmla="*/ 505453 w 628475"/>
                <a:gd name="connsiteY0" fmla="*/ 175611 h 423055"/>
                <a:gd name="connsiteX1" fmla="*/ 149142 w 628475"/>
                <a:gd name="connsiteY1" fmla="*/ 175611 h 423055"/>
                <a:gd name="connsiteX2" fmla="*/ 93754 w 628475"/>
                <a:gd name="connsiteY2" fmla="*/ 120191 h 423055"/>
                <a:gd name="connsiteX3" fmla="*/ 149142 w 628475"/>
                <a:gd name="connsiteY3" fmla="*/ 64804 h 423055"/>
                <a:gd name="connsiteX4" fmla="*/ 466831 w 628475"/>
                <a:gd name="connsiteY4" fmla="*/ 64804 h 423055"/>
                <a:gd name="connsiteX5" fmla="*/ 522219 w 628475"/>
                <a:gd name="connsiteY5" fmla="*/ 120191 h 423055"/>
                <a:gd name="connsiteX6" fmla="*/ 522219 w 628475"/>
                <a:gd name="connsiteY6" fmla="*/ 135207 h 423055"/>
                <a:gd name="connsiteX7" fmla="*/ 612314 w 628475"/>
                <a:gd name="connsiteY7" fmla="*/ 135207 h 423055"/>
                <a:gd name="connsiteX8" fmla="*/ 612314 w 628475"/>
                <a:gd name="connsiteY8" fmla="*/ 120191 h 423055"/>
                <a:gd name="connsiteX9" fmla="*/ 578147 w 628475"/>
                <a:gd name="connsiteY9" fmla="*/ 36267 h 423055"/>
                <a:gd name="connsiteX10" fmla="*/ 496227 w 628475"/>
                <a:gd name="connsiteY10" fmla="*/ 95 h 423055"/>
                <a:gd name="connsiteX11" fmla="*/ 496227 w 628475"/>
                <a:gd name="connsiteY11" fmla="*/ 0 h 423055"/>
                <a:gd name="connsiteX12" fmla="*/ 123850 w 628475"/>
                <a:gd name="connsiteY12" fmla="*/ 0 h 423055"/>
                <a:gd name="connsiteX13" fmla="*/ 3659 w 628475"/>
                <a:gd name="connsiteY13" fmla="*/ 120191 h 423055"/>
                <a:gd name="connsiteX14" fmla="*/ 123850 w 628475"/>
                <a:gd name="connsiteY14" fmla="*/ 240383 h 423055"/>
                <a:gd name="connsiteX15" fmla="*/ 479716 w 628475"/>
                <a:gd name="connsiteY15" fmla="*/ 240383 h 423055"/>
                <a:gd name="connsiteX16" fmla="*/ 538666 w 628475"/>
                <a:gd name="connsiteY16" fmla="*/ 299333 h 423055"/>
                <a:gd name="connsiteX17" fmla="*/ 479716 w 628475"/>
                <a:gd name="connsiteY17" fmla="*/ 358284 h 423055"/>
                <a:gd name="connsiteX18" fmla="*/ 148824 w 628475"/>
                <a:gd name="connsiteY18" fmla="*/ 358284 h 423055"/>
                <a:gd name="connsiteX19" fmla="*/ 89873 w 628475"/>
                <a:gd name="connsiteY19" fmla="*/ 299333 h 423055"/>
                <a:gd name="connsiteX20" fmla="*/ 89873 w 628475"/>
                <a:gd name="connsiteY20" fmla="*/ 284317 h 423055"/>
                <a:gd name="connsiteX21" fmla="*/ 0 w 628475"/>
                <a:gd name="connsiteY21" fmla="*/ 284317 h 423055"/>
                <a:gd name="connsiteX22" fmla="*/ 0 w 628475"/>
                <a:gd name="connsiteY22" fmla="*/ 299333 h 423055"/>
                <a:gd name="connsiteX23" fmla="*/ 123691 w 628475"/>
                <a:gd name="connsiteY23" fmla="*/ 423056 h 423055"/>
                <a:gd name="connsiteX24" fmla="*/ 504753 w 628475"/>
                <a:gd name="connsiteY24" fmla="*/ 423056 h 423055"/>
                <a:gd name="connsiteX25" fmla="*/ 628476 w 628475"/>
                <a:gd name="connsiteY25" fmla="*/ 299333 h 423055"/>
                <a:gd name="connsiteX26" fmla="*/ 505389 w 628475"/>
                <a:gd name="connsiteY26" fmla="*/ 175611 h 4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8475" h="423055">
                  <a:moveTo>
                    <a:pt x="505453" y="175611"/>
                  </a:moveTo>
                  <a:lnTo>
                    <a:pt x="149142" y="175611"/>
                  </a:lnTo>
                  <a:cubicBezTo>
                    <a:pt x="118601" y="175579"/>
                    <a:pt x="93754" y="150732"/>
                    <a:pt x="93754" y="120191"/>
                  </a:cubicBezTo>
                  <a:cubicBezTo>
                    <a:pt x="93754" y="89650"/>
                    <a:pt x="118601" y="64804"/>
                    <a:pt x="149142" y="64804"/>
                  </a:cubicBezTo>
                  <a:lnTo>
                    <a:pt x="466831" y="64804"/>
                  </a:lnTo>
                  <a:cubicBezTo>
                    <a:pt x="497372" y="64804"/>
                    <a:pt x="522219" y="89650"/>
                    <a:pt x="522219" y="120191"/>
                  </a:cubicBezTo>
                  <a:lnTo>
                    <a:pt x="522219" y="135207"/>
                  </a:lnTo>
                  <a:lnTo>
                    <a:pt x="612314" y="135207"/>
                  </a:lnTo>
                  <a:lnTo>
                    <a:pt x="612314" y="120191"/>
                  </a:lnTo>
                  <a:cubicBezTo>
                    <a:pt x="612314" y="88632"/>
                    <a:pt x="600194" y="58855"/>
                    <a:pt x="578147" y="36267"/>
                  </a:cubicBezTo>
                  <a:cubicBezTo>
                    <a:pt x="556386" y="13966"/>
                    <a:pt x="527309" y="1145"/>
                    <a:pt x="496227" y="95"/>
                  </a:cubicBezTo>
                  <a:lnTo>
                    <a:pt x="496227" y="0"/>
                  </a:lnTo>
                  <a:cubicBezTo>
                    <a:pt x="496227" y="0"/>
                    <a:pt x="123850" y="0"/>
                    <a:pt x="123850" y="0"/>
                  </a:cubicBezTo>
                  <a:cubicBezTo>
                    <a:pt x="57582" y="0"/>
                    <a:pt x="3659" y="53924"/>
                    <a:pt x="3659" y="120191"/>
                  </a:cubicBezTo>
                  <a:cubicBezTo>
                    <a:pt x="3659" y="186459"/>
                    <a:pt x="57582" y="240383"/>
                    <a:pt x="123850" y="240383"/>
                  </a:cubicBezTo>
                  <a:lnTo>
                    <a:pt x="479716" y="240383"/>
                  </a:lnTo>
                  <a:cubicBezTo>
                    <a:pt x="512229" y="240383"/>
                    <a:pt x="538666" y="266852"/>
                    <a:pt x="538666" y="299333"/>
                  </a:cubicBezTo>
                  <a:cubicBezTo>
                    <a:pt x="538666" y="331815"/>
                    <a:pt x="512229" y="358284"/>
                    <a:pt x="479716" y="358284"/>
                  </a:cubicBezTo>
                  <a:lnTo>
                    <a:pt x="148824" y="358284"/>
                  </a:lnTo>
                  <a:cubicBezTo>
                    <a:pt x="116310" y="358284"/>
                    <a:pt x="89873" y="331847"/>
                    <a:pt x="89873" y="299333"/>
                  </a:cubicBezTo>
                  <a:lnTo>
                    <a:pt x="89873" y="284317"/>
                  </a:lnTo>
                  <a:lnTo>
                    <a:pt x="0" y="284317"/>
                  </a:lnTo>
                  <a:lnTo>
                    <a:pt x="0" y="299333"/>
                  </a:lnTo>
                  <a:cubicBezTo>
                    <a:pt x="0" y="367541"/>
                    <a:pt x="55483" y="423056"/>
                    <a:pt x="123691" y="423056"/>
                  </a:cubicBezTo>
                  <a:lnTo>
                    <a:pt x="504753" y="423056"/>
                  </a:lnTo>
                  <a:cubicBezTo>
                    <a:pt x="572993" y="423056"/>
                    <a:pt x="628476" y="367541"/>
                    <a:pt x="628476" y="299333"/>
                  </a:cubicBezTo>
                  <a:cubicBezTo>
                    <a:pt x="628476" y="231125"/>
                    <a:pt x="573311" y="175961"/>
                    <a:pt x="505389" y="175611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59746D6-E2D0-A145-4BC9-D60F515AEEE9}"/>
                </a:ext>
              </a:extLst>
            </p:cNvPr>
            <p:cNvSpPr/>
            <p:nvPr/>
          </p:nvSpPr>
          <p:spPr bwMode="gray">
            <a:xfrm>
              <a:off x="6015066" y="3234962"/>
              <a:ext cx="628475" cy="423055"/>
            </a:xfrm>
            <a:custGeom>
              <a:avLst/>
              <a:gdLst>
                <a:gd name="connsiteX0" fmla="*/ 506375 w 628475"/>
                <a:gd name="connsiteY0" fmla="*/ 175611 h 423055"/>
                <a:gd name="connsiteX1" fmla="*/ 506375 w 628475"/>
                <a:gd name="connsiteY1" fmla="*/ 175611 h 423055"/>
                <a:gd name="connsiteX2" fmla="*/ 149142 w 628475"/>
                <a:gd name="connsiteY2" fmla="*/ 175579 h 423055"/>
                <a:gd name="connsiteX3" fmla="*/ 93754 w 628475"/>
                <a:gd name="connsiteY3" fmla="*/ 120191 h 423055"/>
                <a:gd name="connsiteX4" fmla="*/ 149142 w 628475"/>
                <a:gd name="connsiteY4" fmla="*/ 64804 h 423055"/>
                <a:gd name="connsiteX5" fmla="*/ 466831 w 628475"/>
                <a:gd name="connsiteY5" fmla="*/ 64804 h 423055"/>
                <a:gd name="connsiteX6" fmla="*/ 522219 w 628475"/>
                <a:gd name="connsiteY6" fmla="*/ 120191 h 423055"/>
                <a:gd name="connsiteX7" fmla="*/ 522219 w 628475"/>
                <a:gd name="connsiteY7" fmla="*/ 135207 h 423055"/>
                <a:gd name="connsiteX8" fmla="*/ 612315 w 628475"/>
                <a:gd name="connsiteY8" fmla="*/ 135207 h 423055"/>
                <a:gd name="connsiteX9" fmla="*/ 612315 w 628475"/>
                <a:gd name="connsiteY9" fmla="*/ 120191 h 423055"/>
                <a:gd name="connsiteX10" fmla="*/ 578147 w 628475"/>
                <a:gd name="connsiteY10" fmla="*/ 36267 h 423055"/>
                <a:gd name="connsiteX11" fmla="*/ 496291 w 628475"/>
                <a:gd name="connsiteY11" fmla="*/ 95 h 423055"/>
                <a:gd name="connsiteX12" fmla="*/ 496291 w 628475"/>
                <a:gd name="connsiteY12" fmla="*/ 0 h 423055"/>
                <a:gd name="connsiteX13" fmla="*/ 123850 w 628475"/>
                <a:gd name="connsiteY13" fmla="*/ 0 h 423055"/>
                <a:gd name="connsiteX14" fmla="*/ 3659 w 628475"/>
                <a:gd name="connsiteY14" fmla="*/ 120191 h 423055"/>
                <a:gd name="connsiteX15" fmla="*/ 123850 w 628475"/>
                <a:gd name="connsiteY15" fmla="*/ 240383 h 423055"/>
                <a:gd name="connsiteX16" fmla="*/ 479716 w 628475"/>
                <a:gd name="connsiteY16" fmla="*/ 240383 h 423055"/>
                <a:gd name="connsiteX17" fmla="*/ 538666 w 628475"/>
                <a:gd name="connsiteY17" fmla="*/ 299333 h 423055"/>
                <a:gd name="connsiteX18" fmla="*/ 479716 w 628475"/>
                <a:gd name="connsiteY18" fmla="*/ 358284 h 423055"/>
                <a:gd name="connsiteX19" fmla="*/ 148824 w 628475"/>
                <a:gd name="connsiteY19" fmla="*/ 358284 h 423055"/>
                <a:gd name="connsiteX20" fmla="*/ 89873 w 628475"/>
                <a:gd name="connsiteY20" fmla="*/ 299333 h 423055"/>
                <a:gd name="connsiteX21" fmla="*/ 89873 w 628475"/>
                <a:gd name="connsiteY21" fmla="*/ 284317 h 423055"/>
                <a:gd name="connsiteX22" fmla="*/ 0 w 628475"/>
                <a:gd name="connsiteY22" fmla="*/ 284317 h 423055"/>
                <a:gd name="connsiteX23" fmla="*/ 0 w 628475"/>
                <a:gd name="connsiteY23" fmla="*/ 299333 h 423055"/>
                <a:gd name="connsiteX24" fmla="*/ 123691 w 628475"/>
                <a:gd name="connsiteY24" fmla="*/ 423056 h 423055"/>
                <a:gd name="connsiteX25" fmla="*/ 504753 w 628475"/>
                <a:gd name="connsiteY25" fmla="*/ 423056 h 423055"/>
                <a:gd name="connsiteX26" fmla="*/ 628476 w 628475"/>
                <a:gd name="connsiteY26" fmla="*/ 299333 h 423055"/>
                <a:gd name="connsiteX27" fmla="*/ 506312 w 628475"/>
                <a:gd name="connsiteY27" fmla="*/ 175611 h 4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8475" h="423055">
                  <a:moveTo>
                    <a:pt x="506375" y="175611"/>
                  </a:moveTo>
                  <a:lnTo>
                    <a:pt x="506375" y="175611"/>
                  </a:lnTo>
                  <a:cubicBezTo>
                    <a:pt x="506375" y="175611"/>
                    <a:pt x="149142" y="175579"/>
                    <a:pt x="149142" y="175579"/>
                  </a:cubicBezTo>
                  <a:cubicBezTo>
                    <a:pt x="118601" y="175579"/>
                    <a:pt x="93754" y="150732"/>
                    <a:pt x="93754" y="120191"/>
                  </a:cubicBezTo>
                  <a:cubicBezTo>
                    <a:pt x="93754" y="89650"/>
                    <a:pt x="118601" y="64804"/>
                    <a:pt x="149142" y="64804"/>
                  </a:cubicBezTo>
                  <a:lnTo>
                    <a:pt x="466831" y="64804"/>
                  </a:lnTo>
                  <a:cubicBezTo>
                    <a:pt x="497372" y="64804"/>
                    <a:pt x="522219" y="89650"/>
                    <a:pt x="522219" y="120191"/>
                  </a:cubicBezTo>
                  <a:lnTo>
                    <a:pt x="522219" y="135207"/>
                  </a:lnTo>
                  <a:lnTo>
                    <a:pt x="612315" y="135207"/>
                  </a:lnTo>
                  <a:lnTo>
                    <a:pt x="612315" y="120191"/>
                  </a:lnTo>
                  <a:cubicBezTo>
                    <a:pt x="612315" y="88632"/>
                    <a:pt x="600193" y="58855"/>
                    <a:pt x="578147" y="36267"/>
                  </a:cubicBezTo>
                  <a:cubicBezTo>
                    <a:pt x="556386" y="13966"/>
                    <a:pt x="527372" y="1145"/>
                    <a:pt x="496291" y="95"/>
                  </a:cubicBezTo>
                  <a:lnTo>
                    <a:pt x="496291" y="0"/>
                  </a:lnTo>
                  <a:cubicBezTo>
                    <a:pt x="496291" y="0"/>
                    <a:pt x="123850" y="0"/>
                    <a:pt x="123850" y="0"/>
                  </a:cubicBezTo>
                  <a:cubicBezTo>
                    <a:pt x="57582" y="0"/>
                    <a:pt x="3659" y="53924"/>
                    <a:pt x="3659" y="120191"/>
                  </a:cubicBezTo>
                  <a:cubicBezTo>
                    <a:pt x="3659" y="186459"/>
                    <a:pt x="57582" y="240383"/>
                    <a:pt x="123850" y="240383"/>
                  </a:cubicBezTo>
                  <a:lnTo>
                    <a:pt x="479716" y="240383"/>
                  </a:lnTo>
                  <a:cubicBezTo>
                    <a:pt x="512229" y="240383"/>
                    <a:pt x="538666" y="266852"/>
                    <a:pt x="538666" y="299333"/>
                  </a:cubicBezTo>
                  <a:cubicBezTo>
                    <a:pt x="538666" y="331815"/>
                    <a:pt x="512229" y="358284"/>
                    <a:pt x="479716" y="358284"/>
                  </a:cubicBezTo>
                  <a:lnTo>
                    <a:pt x="148824" y="358284"/>
                  </a:lnTo>
                  <a:cubicBezTo>
                    <a:pt x="116310" y="358284"/>
                    <a:pt x="89873" y="331847"/>
                    <a:pt x="89873" y="299333"/>
                  </a:cubicBezTo>
                  <a:lnTo>
                    <a:pt x="89873" y="284317"/>
                  </a:lnTo>
                  <a:lnTo>
                    <a:pt x="0" y="284317"/>
                  </a:lnTo>
                  <a:lnTo>
                    <a:pt x="0" y="299333"/>
                  </a:lnTo>
                  <a:cubicBezTo>
                    <a:pt x="0" y="367541"/>
                    <a:pt x="55483" y="423056"/>
                    <a:pt x="123691" y="423056"/>
                  </a:cubicBezTo>
                  <a:lnTo>
                    <a:pt x="504753" y="423056"/>
                  </a:lnTo>
                  <a:cubicBezTo>
                    <a:pt x="572993" y="423056"/>
                    <a:pt x="628476" y="367541"/>
                    <a:pt x="628476" y="299333"/>
                  </a:cubicBezTo>
                  <a:cubicBezTo>
                    <a:pt x="628476" y="231125"/>
                    <a:pt x="573820" y="176438"/>
                    <a:pt x="506312" y="175611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BF2A7A-BA02-1F1D-4721-07E0443286A5}"/>
                </a:ext>
              </a:extLst>
            </p:cNvPr>
            <p:cNvSpPr/>
            <p:nvPr/>
          </p:nvSpPr>
          <p:spPr bwMode="gray">
            <a:xfrm>
              <a:off x="5191351" y="3089097"/>
              <a:ext cx="84051" cy="98017"/>
            </a:xfrm>
            <a:custGeom>
              <a:avLst/>
              <a:gdLst>
                <a:gd name="connsiteX0" fmla="*/ 0 w 84051"/>
                <a:gd name="connsiteY0" fmla="*/ 0 h 98017"/>
                <a:gd name="connsiteX1" fmla="*/ 84051 w 84051"/>
                <a:gd name="connsiteY1" fmla="*/ 0 h 98017"/>
                <a:gd name="connsiteX2" fmla="*/ 84051 w 84051"/>
                <a:gd name="connsiteY2" fmla="*/ 98017 h 98017"/>
                <a:gd name="connsiteX3" fmla="*/ 0 w 84051"/>
                <a:gd name="connsiteY3" fmla="*/ 98017 h 9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51" h="98017">
                  <a:moveTo>
                    <a:pt x="0" y="0"/>
                  </a:moveTo>
                  <a:lnTo>
                    <a:pt x="84051" y="0"/>
                  </a:lnTo>
                  <a:lnTo>
                    <a:pt x="84051" y="98017"/>
                  </a:lnTo>
                  <a:lnTo>
                    <a:pt x="0" y="98017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7B99F-F2C5-B0FC-27BE-AFD35C800A5C}"/>
                </a:ext>
              </a:extLst>
            </p:cNvPr>
            <p:cNvSpPr/>
            <p:nvPr/>
          </p:nvSpPr>
          <p:spPr bwMode="gray">
            <a:xfrm>
              <a:off x="7573832" y="3089733"/>
              <a:ext cx="112810" cy="112238"/>
            </a:xfrm>
            <a:custGeom>
              <a:avLst/>
              <a:gdLst>
                <a:gd name="connsiteX0" fmla="*/ 58410 w 112810"/>
                <a:gd name="connsiteY0" fmla="*/ 36968 h 112238"/>
                <a:gd name="connsiteX1" fmla="*/ 70976 w 112810"/>
                <a:gd name="connsiteY1" fmla="*/ 44921 h 112238"/>
                <a:gd name="connsiteX2" fmla="*/ 61336 w 112810"/>
                <a:gd name="connsiteY2" fmla="*/ 51824 h 112238"/>
                <a:gd name="connsiteX3" fmla="*/ 44316 w 112810"/>
                <a:gd name="connsiteY3" fmla="*/ 51824 h 112238"/>
                <a:gd name="connsiteX4" fmla="*/ 44412 w 112810"/>
                <a:gd name="connsiteY4" fmla="*/ 36968 h 112238"/>
                <a:gd name="connsiteX5" fmla="*/ 58410 w 112810"/>
                <a:gd name="connsiteY5" fmla="*/ 36968 h 112238"/>
                <a:gd name="connsiteX6" fmla="*/ 44412 w 112810"/>
                <a:gd name="connsiteY6" fmla="*/ 62768 h 112238"/>
                <a:gd name="connsiteX7" fmla="*/ 54051 w 112810"/>
                <a:gd name="connsiteY7" fmla="*/ 62768 h 112238"/>
                <a:gd name="connsiteX8" fmla="*/ 67317 w 112810"/>
                <a:gd name="connsiteY8" fmla="*/ 86787 h 112238"/>
                <a:gd name="connsiteX9" fmla="*/ 83001 w 112810"/>
                <a:gd name="connsiteY9" fmla="*/ 86724 h 112238"/>
                <a:gd name="connsiteX10" fmla="*/ 68653 w 112810"/>
                <a:gd name="connsiteY10" fmla="*/ 61369 h 112238"/>
                <a:gd name="connsiteX11" fmla="*/ 84719 w 112810"/>
                <a:gd name="connsiteY11" fmla="*/ 44698 h 112238"/>
                <a:gd name="connsiteX12" fmla="*/ 64454 w 112810"/>
                <a:gd name="connsiteY12" fmla="*/ 26024 h 112238"/>
                <a:gd name="connsiteX13" fmla="*/ 30318 w 112810"/>
                <a:gd name="connsiteY13" fmla="*/ 26119 h 112238"/>
                <a:gd name="connsiteX14" fmla="*/ 30318 w 112810"/>
                <a:gd name="connsiteY14" fmla="*/ 86883 h 112238"/>
                <a:gd name="connsiteX15" fmla="*/ 44284 w 112810"/>
                <a:gd name="connsiteY15" fmla="*/ 86819 h 112238"/>
                <a:gd name="connsiteX16" fmla="*/ 44380 w 112810"/>
                <a:gd name="connsiteY16" fmla="*/ 62800 h 112238"/>
                <a:gd name="connsiteX17" fmla="*/ 56055 w 112810"/>
                <a:gd name="connsiteY17" fmla="*/ 13648 h 112238"/>
                <a:gd name="connsiteX18" fmla="*/ 98813 w 112810"/>
                <a:gd name="connsiteY18" fmla="*/ 55388 h 112238"/>
                <a:gd name="connsiteX19" fmla="*/ 56310 w 112810"/>
                <a:gd name="connsiteY19" fmla="*/ 98622 h 112238"/>
                <a:gd name="connsiteX20" fmla="*/ 14284 w 112810"/>
                <a:gd name="connsiteY20" fmla="*/ 56215 h 112238"/>
                <a:gd name="connsiteX21" fmla="*/ 56055 w 112810"/>
                <a:gd name="connsiteY21" fmla="*/ 13648 h 112238"/>
                <a:gd name="connsiteX22" fmla="*/ 56405 w 112810"/>
                <a:gd name="connsiteY22" fmla="*/ 0 h 112238"/>
                <a:gd name="connsiteX23" fmla="*/ 0 w 112810"/>
                <a:gd name="connsiteY23" fmla="*/ 56215 h 112238"/>
                <a:gd name="connsiteX24" fmla="*/ 56469 w 112810"/>
                <a:gd name="connsiteY24" fmla="*/ 112238 h 112238"/>
                <a:gd name="connsiteX25" fmla="*/ 112811 w 112810"/>
                <a:gd name="connsiteY25" fmla="*/ 56056 h 112238"/>
                <a:gd name="connsiteX26" fmla="*/ 56373 w 112810"/>
                <a:gd name="connsiteY26" fmla="*/ 0 h 11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810" h="112238">
                  <a:moveTo>
                    <a:pt x="58410" y="36968"/>
                  </a:moveTo>
                  <a:cubicBezTo>
                    <a:pt x="66299" y="36968"/>
                    <a:pt x="70976" y="38049"/>
                    <a:pt x="70976" y="44921"/>
                  </a:cubicBezTo>
                  <a:cubicBezTo>
                    <a:pt x="70753" y="49788"/>
                    <a:pt x="67604" y="51729"/>
                    <a:pt x="61336" y="51824"/>
                  </a:cubicBezTo>
                  <a:lnTo>
                    <a:pt x="44316" y="51824"/>
                  </a:lnTo>
                  <a:lnTo>
                    <a:pt x="44412" y="36968"/>
                  </a:lnTo>
                  <a:lnTo>
                    <a:pt x="58410" y="36968"/>
                  </a:lnTo>
                  <a:close/>
                  <a:moveTo>
                    <a:pt x="44412" y="62768"/>
                  </a:moveTo>
                  <a:lnTo>
                    <a:pt x="54051" y="62768"/>
                  </a:lnTo>
                  <a:lnTo>
                    <a:pt x="67317" y="86787"/>
                  </a:lnTo>
                  <a:lnTo>
                    <a:pt x="83001" y="86724"/>
                  </a:lnTo>
                  <a:lnTo>
                    <a:pt x="68653" y="61369"/>
                  </a:lnTo>
                  <a:cubicBezTo>
                    <a:pt x="78770" y="60478"/>
                    <a:pt x="84719" y="56119"/>
                    <a:pt x="84719" y="44698"/>
                  </a:cubicBezTo>
                  <a:cubicBezTo>
                    <a:pt x="84719" y="31082"/>
                    <a:pt x="76989" y="26437"/>
                    <a:pt x="64454" y="26024"/>
                  </a:cubicBezTo>
                  <a:lnTo>
                    <a:pt x="30318" y="26119"/>
                  </a:lnTo>
                  <a:lnTo>
                    <a:pt x="30318" y="86883"/>
                  </a:lnTo>
                  <a:lnTo>
                    <a:pt x="44284" y="86819"/>
                  </a:lnTo>
                  <a:lnTo>
                    <a:pt x="44380" y="62800"/>
                  </a:lnTo>
                  <a:close/>
                  <a:moveTo>
                    <a:pt x="56055" y="13648"/>
                  </a:moveTo>
                  <a:cubicBezTo>
                    <a:pt x="81411" y="13648"/>
                    <a:pt x="98717" y="30319"/>
                    <a:pt x="98813" y="55388"/>
                  </a:cubicBezTo>
                  <a:cubicBezTo>
                    <a:pt x="98813" y="80743"/>
                    <a:pt x="81411" y="98622"/>
                    <a:pt x="56310" y="98622"/>
                  </a:cubicBezTo>
                  <a:cubicBezTo>
                    <a:pt x="30986" y="98686"/>
                    <a:pt x="14316" y="81347"/>
                    <a:pt x="14284" y="56215"/>
                  </a:cubicBezTo>
                  <a:cubicBezTo>
                    <a:pt x="14189" y="31018"/>
                    <a:pt x="30764" y="13712"/>
                    <a:pt x="56055" y="13648"/>
                  </a:cubicBezTo>
                  <a:moveTo>
                    <a:pt x="56405" y="0"/>
                  </a:moveTo>
                  <a:cubicBezTo>
                    <a:pt x="16575" y="64"/>
                    <a:pt x="0" y="30191"/>
                    <a:pt x="0" y="56215"/>
                  </a:cubicBezTo>
                  <a:cubicBezTo>
                    <a:pt x="191" y="82874"/>
                    <a:pt x="16988" y="112238"/>
                    <a:pt x="56469" y="112238"/>
                  </a:cubicBezTo>
                  <a:cubicBezTo>
                    <a:pt x="90255" y="112207"/>
                    <a:pt x="112842" y="86851"/>
                    <a:pt x="112811" y="56056"/>
                  </a:cubicBezTo>
                  <a:cubicBezTo>
                    <a:pt x="112683" y="26883"/>
                    <a:pt x="93277" y="-95"/>
                    <a:pt x="56373" y="0"/>
                  </a:cubicBezTo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E62C956-43C8-8393-7EE4-C14DFC8D7673}"/>
                </a:ext>
              </a:extLst>
            </p:cNvPr>
            <p:cNvSpPr/>
            <p:nvPr/>
          </p:nvSpPr>
          <p:spPr bwMode="gray">
            <a:xfrm>
              <a:off x="5447863" y="2182190"/>
              <a:ext cx="1272667" cy="888392"/>
            </a:xfrm>
            <a:custGeom>
              <a:avLst/>
              <a:gdLst>
                <a:gd name="connsiteX0" fmla="*/ 1272635 w 1272667"/>
                <a:gd name="connsiteY0" fmla="*/ 888392 h 888392"/>
                <a:gd name="connsiteX1" fmla="*/ 810831 w 1272667"/>
                <a:gd name="connsiteY1" fmla="*/ 101072 h 888392"/>
                <a:gd name="connsiteX2" fmla="*/ 636175 w 1272667"/>
                <a:gd name="connsiteY2" fmla="*/ 0 h 888392"/>
                <a:gd name="connsiteX3" fmla="*/ 461518 w 1272667"/>
                <a:gd name="connsiteY3" fmla="*/ 101040 h 888392"/>
                <a:gd name="connsiteX4" fmla="*/ 0 w 1272667"/>
                <a:gd name="connsiteY4" fmla="*/ 888360 h 888392"/>
                <a:gd name="connsiteX5" fmla="*/ 1272667 w 1272667"/>
                <a:gd name="connsiteY5" fmla="*/ 888360 h 88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2667" h="888392">
                  <a:moveTo>
                    <a:pt x="1272635" y="888392"/>
                  </a:moveTo>
                  <a:cubicBezTo>
                    <a:pt x="1141214" y="660576"/>
                    <a:pt x="851138" y="159004"/>
                    <a:pt x="810831" y="101072"/>
                  </a:cubicBezTo>
                  <a:cubicBezTo>
                    <a:pt x="761043" y="29459"/>
                    <a:pt x="702347" y="191"/>
                    <a:pt x="636175" y="0"/>
                  </a:cubicBezTo>
                  <a:cubicBezTo>
                    <a:pt x="569971" y="191"/>
                    <a:pt x="511307" y="29459"/>
                    <a:pt x="461518" y="101040"/>
                  </a:cubicBezTo>
                  <a:cubicBezTo>
                    <a:pt x="421211" y="159004"/>
                    <a:pt x="131326" y="660544"/>
                    <a:pt x="0" y="888360"/>
                  </a:cubicBezTo>
                  <a:lnTo>
                    <a:pt x="1272667" y="888360"/>
                  </a:lnTo>
                  <a:close/>
                </a:path>
              </a:pathLst>
            </a:custGeom>
            <a:solidFill>
              <a:srgbClr val="FA14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D02EBD9-B7B4-8357-B51A-04CADCB9CF20}"/>
                </a:ext>
              </a:extLst>
            </p:cNvPr>
            <p:cNvSpPr/>
            <p:nvPr/>
          </p:nvSpPr>
          <p:spPr bwMode="gray">
            <a:xfrm>
              <a:off x="4841343" y="3816736"/>
              <a:ext cx="2485472" cy="579414"/>
            </a:xfrm>
            <a:custGeom>
              <a:avLst/>
              <a:gdLst>
                <a:gd name="connsiteX0" fmla="*/ 2459052 w 2485472"/>
                <a:gd name="connsiteY0" fmla="*/ 270765 h 579414"/>
                <a:gd name="connsiteX1" fmla="*/ 2308511 w 2485472"/>
                <a:gd name="connsiteY1" fmla="*/ 0 h 579414"/>
                <a:gd name="connsiteX2" fmla="*/ 176847 w 2485472"/>
                <a:gd name="connsiteY2" fmla="*/ 0 h 579414"/>
                <a:gd name="connsiteX3" fmla="*/ 26369 w 2485472"/>
                <a:gd name="connsiteY3" fmla="*/ 270510 h 579414"/>
                <a:gd name="connsiteX4" fmla="*/ 26210 w 2485472"/>
                <a:gd name="connsiteY4" fmla="*/ 472303 h 579414"/>
                <a:gd name="connsiteX5" fmla="*/ 201057 w 2485472"/>
                <a:gd name="connsiteY5" fmla="*/ 573057 h 579414"/>
                <a:gd name="connsiteX6" fmla="*/ 1242822 w 2485472"/>
                <a:gd name="connsiteY6" fmla="*/ 579229 h 579414"/>
                <a:gd name="connsiteX7" fmla="*/ 1242822 w 2485472"/>
                <a:gd name="connsiteY7" fmla="*/ 579229 h 579414"/>
                <a:gd name="connsiteX8" fmla="*/ 2284428 w 2485472"/>
                <a:gd name="connsiteY8" fmla="*/ 573343 h 579414"/>
                <a:gd name="connsiteX9" fmla="*/ 2459275 w 2485472"/>
                <a:gd name="connsiteY9" fmla="*/ 472590 h 579414"/>
                <a:gd name="connsiteX10" fmla="*/ 2459116 w 2485472"/>
                <a:gd name="connsiteY10" fmla="*/ 270797 h 57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5472" h="579414">
                  <a:moveTo>
                    <a:pt x="2459052" y="270765"/>
                  </a:moveTo>
                  <a:cubicBezTo>
                    <a:pt x="2446072" y="243151"/>
                    <a:pt x="2384672" y="133744"/>
                    <a:pt x="2308511" y="0"/>
                  </a:cubicBezTo>
                  <a:lnTo>
                    <a:pt x="176847" y="0"/>
                  </a:lnTo>
                  <a:cubicBezTo>
                    <a:pt x="100717" y="133617"/>
                    <a:pt x="39349" y="242928"/>
                    <a:pt x="26369" y="270510"/>
                  </a:cubicBezTo>
                  <a:cubicBezTo>
                    <a:pt x="-10726" y="349440"/>
                    <a:pt x="-6749" y="414880"/>
                    <a:pt x="26210" y="472303"/>
                  </a:cubicBezTo>
                  <a:cubicBezTo>
                    <a:pt x="59455" y="529536"/>
                    <a:pt x="114142" y="565708"/>
                    <a:pt x="201057" y="573057"/>
                  </a:cubicBezTo>
                  <a:cubicBezTo>
                    <a:pt x="292425" y="580756"/>
                    <a:pt x="1242822" y="579229"/>
                    <a:pt x="1242822" y="579229"/>
                  </a:cubicBezTo>
                  <a:lnTo>
                    <a:pt x="1242822" y="579229"/>
                  </a:lnTo>
                  <a:cubicBezTo>
                    <a:pt x="1242822" y="579229"/>
                    <a:pt x="2193028" y="581042"/>
                    <a:pt x="2284428" y="573343"/>
                  </a:cubicBezTo>
                  <a:cubicBezTo>
                    <a:pt x="2371342" y="565994"/>
                    <a:pt x="2426030" y="529822"/>
                    <a:pt x="2459275" y="472590"/>
                  </a:cubicBezTo>
                  <a:cubicBezTo>
                    <a:pt x="2492202" y="415166"/>
                    <a:pt x="2496210" y="349726"/>
                    <a:pt x="2459116" y="270797"/>
                  </a:cubicBezTo>
                  <a:close/>
                </a:path>
              </a:pathLst>
            </a:custGeom>
            <a:solidFill>
              <a:srgbClr val="FA14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21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Cream - Gotham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3FA47-A2A6-413A-7CCE-36A08988B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2329" y="443666"/>
            <a:ext cx="10269071" cy="4524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>
              <a:buNone/>
              <a:defRPr kumimoji="0" lang="en-US" sz="260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Gotham Black" pitchFamily="50" charset="0"/>
                <a:ea typeface="+mj-ea"/>
                <a:cs typeface="Orleans Bold" pitchFamily="50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611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- Conclus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70EB31-3264-1C96-CA52-1F04EEA3B6BE}"/>
              </a:ext>
            </a:extLst>
          </p:cNvPr>
          <p:cNvSpPr/>
          <p:nvPr userDrawn="1"/>
        </p:nvSpPr>
        <p:spPr bwMode="white">
          <a:xfrm>
            <a:off x="0" y="6233746"/>
            <a:ext cx="12191999" cy="518746"/>
          </a:xfrm>
          <a:prstGeom prst="rect">
            <a:avLst/>
          </a:prstGeom>
          <a:solidFill>
            <a:srgbClr val="FFF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291AFA-0A5E-CDA4-438C-DF9954E6B44D}"/>
              </a:ext>
            </a:extLst>
          </p:cNvPr>
          <p:cNvGrpSpPr/>
          <p:nvPr userDrawn="1"/>
        </p:nvGrpSpPr>
        <p:grpSpPr bwMode="gray">
          <a:xfrm>
            <a:off x="4505325" y="2182190"/>
            <a:ext cx="3181317" cy="2213960"/>
            <a:chOff x="4505325" y="2182190"/>
            <a:chExt cx="3181317" cy="221396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BC4C981-8CCC-5F98-44EA-85432BFA37A9}"/>
                </a:ext>
              </a:extLst>
            </p:cNvPr>
            <p:cNvSpPr/>
            <p:nvPr/>
          </p:nvSpPr>
          <p:spPr bwMode="gray">
            <a:xfrm>
              <a:off x="5191351" y="3234930"/>
              <a:ext cx="84051" cy="423119"/>
            </a:xfrm>
            <a:custGeom>
              <a:avLst/>
              <a:gdLst>
                <a:gd name="connsiteX0" fmla="*/ 0 w 84051"/>
                <a:gd name="connsiteY0" fmla="*/ 0 h 423119"/>
                <a:gd name="connsiteX1" fmla="*/ 84051 w 84051"/>
                <a:gd name="connsiteY1" fmla="*/ 0 h 423119"/>
                <a:gd name="connsiteX2" fmla="*/ 84051 w 84051"/>
                <a:gd name="connsiteY2" fmla="*/ 423120 h 423119"/>
                <a:gd name="connsiteX3" fmla="*/ 0 w 84051"/>
                <a:gd name="connsiteY3" fmla="*/ 423120 h 42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51" h="423119">
                  <a:moveTo>
                    <a:pt x="0" y="0"/>
                  </a:moveTo>
                  <a:lnTo>
                    <a:pt x="84051" y="0"/>
                  </a:lnTo>
                  <a:lnTo>
                    <a:pt x="84051" y="423120"/>
                  </a:lnTo>
                  <a:lnTo>
                    <a:pt x="0" y="423120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721F679-9007-067B-1A8F-EC7E2458D5E0}"/>
                </a:ext>
              </a:extLst>
            </p:cNvPr>
            <p:cNvSpPr/>
            <p:nvPr/>
          </p:nvSpPr>
          <p:spPr bwMode="gray">
            <a:xfrm>
              <a:off x="7293746" y="3089097"/>
              <a:ext cx="80392" cy="568984"/>
            </a:xfrm>
            <a:custGeom>
              <a:avLst/>
              <a:gdLst>
                <a:gd name="connsiteX0" fmla="*/ 0 w 80392"/>
                <a:gd name="connsiteY0" fmla="*/ 0 h 568984"/>
                <a:gd name="connsiteX1" fmla="*/ 80393 w 80392"/>
                <a:gd name="connsiteY1" fmla="*/ 0 h 568984"/>
                <a:gd name="connsiteX2" fmla="*/ 80393 w 80392"/>
                <a:gd name="connsiteY2" fmla="*/ 568985 h 568984"/>
                <a:gd name="connsiteX3" fmla="*/ 0 w 80392"/>
                <a:gd name="connsiteY3" fmla="*/ 568985 h 5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92" h="568984">
                  <a:moveTo>
                    <a:pt x="0" y="0"/>
                  </a:moveTo>
                  <a:lnTo>
                    <a:pt x="80393" y="0"/>
                  </a:lnTo>
                  <a:lnTo>
                    <a:pt x="80393" y="568985"/>
                  </a:lnTo>
                  <a:lnTo>
                    <a:pt x="0" y="568985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B213339-6CEF-847E-8852-2636484FA5CD}"/>
                </a:ext>
              </a:extLst>
            </p:cNvPr>
            <p:cNvSpPr/>
            <p:nvPr/>
          </p:nvSpPr>
          <p:spPr bwMode="gray">
            <a:xfrm>
              <a:off x="7447310" y="3089097"/>
              <a:ext cx="80392" cy="568984"/>
            </a:xfrm>
            <a:custGeom>
              <a:avLst/>
              <a:gdLst>
                <a:gd name="connsiteX0" fmla="*/ 0 w 80392"/>
                <a:gd name="connsiteY0" fmla="*/ 0 h 568984"/>
                <a:gd name="connsiteX1" fmla="*/ 80393 w 80392"/>
                <a:gd name="connsiteY1" fmla="*/ 0 h 568984"/>
                <a:gd name="connsiteX2" fmla="*/ 80393 w 80392"/>
                <a:gd name="connsiteY2" fmla="*/ 568985 h 568984"/>
                <a:gd name="connsiteX3" fmla="*/ 0 w 80392"/>
                <a:gd name="connsiteY3" fmla="*/ 568985 h 5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92" h="568984">
                  <a:moveTo>
                    <a:pt x="0" y="0"/>
                  </a:moveTo>
                  <a:lnTo>
                    <a:pt x="80393" y="0"/>
                  </a:lnTo>
                  <a:lnTo>
                    <a:pt x="80393" y="568985"/>
                  </a:lnTo>
                  <a:lnTo>
                    <a:pt x="0" y="568985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F6C640C-0E00-823F-578C-DB12D1DABE09}"/>
                </a:ext>
              </a:extLst>
            </p:cNvPr>
            <p:cNvSpPr/>
            <p:nvPr/>
          </p:nvSpPr>
          <p:spPr bwMode="gray">
            <a:xfrm>
              <a:off x="4505325" y="3234930"/>
              <a:ext cx="621190" cy="423119"/>
            </a:xfrm>
            <a:custGeom>
              <a:avLst/>
              <a:gdLst>
                <a:gd name="connsiteX0" fmla="*/ 565230 w 621190"/>
                <a:gd name="connsiteY0" fmla="*/ 195876 h 423119"/>
                <a:gd name="connsiteX1" fmla="*/ 592017 w 621190"/>
                <a:gd name="connsiteY1" fmla="*/ 120223 h 423119"/>
                <a:gd name="connsiteX2" fmla="*/ 557850 w 621190"/>
                <a:gd name="connsiteY2" fmla="*/ 36299 h 423119"/>
                <a:gd name="connsiteX3" fmla="*/ 475007 w 621190"/>
                <a:gd name="connsiteY3" fmla="*/ 95 h 423119"/>
                <a:gd name="connsiteX4" fmla="*/ 0 w 621190"/>
                <a:gd name="connsiteY4" fmla="*/ 0 h 423119"/>
                <a:gd name="connsiteX5" fmla="*/ 0 w 621190"/>
                <a:gd name="connsiteY5" fmla="*/ 423120 h 423119"/>
                <a:gd name="connsiteX6" fmla="*/ 497468 w 621190"/>
                <a:gd name="connsiteY6" fmla="*/ 423120 h 423119"/>
                <a:gd name="connsiteX7" fmla="*/ 621190 w 621190"/>
                <a:gd name="connsiteY7" fmla="*/ 299365 h 423119"/>
                <a:gd name="connsiteX8" fmla="*/ 565199 w 621190"/>
                <a:gd name="connsiteY8" fmla="*/ 195844 h 423119"/>
                <a:gd name="connsiteX9" fmla="*/ 446534 w 621190"/>
                <a:gd name="connsiteY9" fmla="*/ 175611 h 423119"/>
                <a:gd name="connsiteX10" fmla="*/ 90096 w 621190"/>
                <a:gd name="connsiteY10" fmla="*/ 175611 h 423119"/>
                <a:gd name="connsiteX11" fmla="*/ 90096 w 621190"/>
                <a:gd name="connsiteY11" fmla="*/ 64804 h 423119"/>
                <a:gd name="connsiteX12" fmla="*/ 446566 w 621190"/>
                <a:gd name="connsiteY12" fmla="*/ 64804 h 423119"/>
                <a:gd name="connsiteX13" fmla="*/ 501953 w 621190"/>
                <a:gd name="connsiteY13" fmla="*/ 120223 h 423119"/>
                <a:gd name="connsiteX14" fmla="*/ 446566 w 621190"/>
                <a:gd name="connsiteY14" fmla="*/ 175611 h 423119"/>
                <a:gd name="connsiteX15" fmla="*/ 90064 w 621190"/>
                <a:gd name="connsiteY15" fmla="*/ 240446 h 423119"/>
                <a:gd name="connsiteX16" fmla="*/ 472399 w 621190"/>
                <a:gd name="connsiteY16" fmla="*/ 240446 h 423119"/>
                <a:gd name="connsiteX17" fmla="*/ 531349 w 621190"/>
                <a:gd name="connsiteY17" fmla="*/ 299397 h 423119"/>
                <a:gd name="connsiteX18" fmla="*/ 472399 w 621190"/>
                <a:gd name="connsiteY18" fmla="*/ 358347 h 423119"/>
                <a:gd name="connsiteX19" fmla="*/ 90096 w 621190"/>
                <a:gd name="connsiteY19" fmla="*/ 358347 h 423119"/>
                <a:gd name="connsiteX20" fmla="*/ 90096 w 621190"/>
                <a:gd name="connsiteY20" fmla="*/ 240446 h 42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1190" h="423119">
                  <a:moveTo>
                    <a:pt x="565230" y="195876"/>
                  </a:moveTo>
                  <a:cubicBezTo>
                    <a:pt x="582505" y="174561"/>
                    <a:pt x="592017" y="147710"/>
                    <a:pt x="592017" y="120223"/>
                  </a:cubicBezTo>
                  <a:cubicBezTo>
                    <a:pt x="592017" y="88664"/>
                    <a:pt x="579897" y="58887"/>
                    <a:pt x="557850" y="36299"/>
                  </a:cubicBezTo>
                  <a:cubicBezTo>
                    <a:pt x="535867" y="13775"/>
                    <a:pt x="506439" y="923"/>
                    <a:pt x="475007" y="95"/>
                  </a:cubicBezTo>
                  <a:lnTo>
                    <a:pt x="0" y="0"/>
                  </a:lnTo>
                  <a:lnTo>
                    <a:pt x="0" y="423120"/>
                  </a:lnTo>
                  <a:lnTo>
                    <a:pt x="497468" y="423120"/>
                  </a:lnTo>
                  <a:cubicBezTo>
                    <a:pt x="565708" y="423120"/>
                    <a:pt x="621190" y="367573"/>
                    <a:pt x="621190" y="299365"/>
                  </a:cubicBezTo>
                  <a:cubicBezTo>
                    <a:pt x="621190" y="257499"/>
                    <a:pt x="600289" y="218845"/>
                    <a:pt x="565199" y="195844"/>
                  </a:cubicBezTo>
                  <a:close/>
                  <a:moveTo>
                    <a:pt x="446534" y="175611"/>
                  </a:moveTo>
                  <a:lnTo>
                    <a:pt x="90096" y="175611"/>
                  </a:lnTo>
                  <a:cubicBezTo>
                    <a:pt x="90096" y="175611"/>
                    <a:pt x="90096" y="64804"/>
                    <a:pt x="90096" y="64804"/>
                  </a:cubicBezTo>
                  <a:lnTo>
                    <a:pt x="446566" y="64804"/>
                  </a:lnTo>
                  <a:cubicBezTo>
                    <a:pt x="477107" y="64804"/>
                    <a:pt x="501953" y="89682"/>
                    <a:pt x="501953" y="120223"/>
                  </a:cubicBezTo>
                  <a:cubicBezTo>
                    <a:pt x="501953" y="150764"/>
                    <a:pt x="477107" y="175611"/>
                    <a:pt x="446566" y="175611"/>
                  </a:cubicBezTo>
                  <a:close/>
                  <a:moveTo>
                    <a:pt x="90064" y="240446"/>
                  </a:moveTo>
                  <a:lnTo>
                    <a:pt x="472399" y="240446"/>
                  </a:lnTo>
                  <a:cubicBezTo>
                    <a:pt x="504912" y="240446"/>
                    <a:pt x="531349" y="266883"/>
                    <a:pt x="531349" y="299397"/>
                  </a:cubicBezTo>
                  <a:cubicBezTo>
                    <a:pt x="531349" y="331910"/>
                    <a:pt x="504912" y="358347"/>
                    <a:pt x="472399" y="358347"/>
                  </a:cubicBezTo>
                  <a:lnTo>
                    <a:pt x="90096" y="358347"/>
                  </a:lnTo>
                  <a:cubicBezTo>
                    <a:pt x="90096" y="358347"/>
                    <a:pt x="90096" y="240446"/>
                    <a:pt x="90096" y="240446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A4A4E8-F982-79C4-06EE-346013168AB5}"/>
                </a:ext>
              </a:extLst>
            </p:cNvPr>
            <p:cNvSpPr/>
            <p:nvPr/>
          </p:nvSpPr>
          <p:spPr bwMode="gray">
            <a:xfrm>
              <a:off x="6691707" y="3234962"/>
              <a:ext cx="539811" cy="423055"/>
            </a:xfrm>
            <a:custGeom>
              <a:avLst/>
              <a:gdLst>
                <a:gd name="connsiteX0" fmla="*/ 32 w 539811"/>
                <a:gd name="connsiteY0" fmla="*/ 120160 h 423055"/>
                <a:gd name="connsiteX1" fmla="*/ 39258 w 539811"/>
                <a:gd name="connsiteY1" fmla="*/ 208983 h 423055"/>
                <a:gd name="connsiteX2" fmla="*/ 32 w 539811"/>
                <a:gd name="connsiteY2" fmla="*/ 299333 h 423055"/>
                <a:gd name="connsiteX3" fmla="*/ 123500 w 539811"/>
                <a:gd name="connsiteY3" fmla="*/ 423056 h 423055"/>
                <a:gd name="connsiteX4" fmla="*/ 539811 w 539811"/>
                <a:gd name="connsiteY4" fmla="*/ 423056 h 423055"/>
                <a:gd name="connsiteX5" fmla="*/ 539811 w 539811"/>
                <a:gd name="connsiteY5" fmla="*/ 358284 h 423055"/>
                <a:gd name="connsiteX6" fmla="*/ 233002 w 539811"/>
                <a:gd name="connsiteY6" fmla="*/ 358284 h 423055"/>
                <a:gd name="connsiteX7" fmla="*/ 233002 w 539811"/>
                <a:gd name="connsiteY7" fmla="*/ 358284 h 423055"/>
                <a:gd name="connsiteX8" fmla="*/ 148792 w 539811"/>
                <a:gd name="connsiteY8" fmla="*/ 358284 h 423055"/>
                <a:gd name="connsiteX9" fmla="*/ 89841 w 539811"/>
                <a:gd name="connsiteY9" fmla="*/ 299333 h 423055"/>
                <a:gd name="connsiteX10" fmla="*/ 148792 w 539811"/>
                <a:gd name="connsiteY10" fmla="*/ 240383 h 423055"/>
                <a:gd name="connsiteX11" fmla="*/ 505867 w 539811"/>
                <a:gd name="connsiteY11" fmla="*/ 240383 h 423055"/>
                <a:gd name="connsiteX12" fmla="*/ 505867 w 539811"/>
                <a:gd name="connsiteY12" fmla="*/ 175579 h 423055"/>
                <a:gd name="connsiteX13" fmla="*/ 226830 w 539811"/>
                <a:gd name="connsiteY13" fmla="*/ 175579 h 423055"/>
                <a:gd name="connsiteX14" fmla="*/ 226830 w 539811"/>
                <a:gd name="connsiteY14" fmla="*/ 175579 h 423055"/>
                <a:gd name="connsiteX15" fmla="*/ 145451 w 539811"/>
                <a:gd name="connsiteY15" fmla="*/ 175579 h 423055"/>
                <a:gd name="connsiteX16" fmla="*/ 90064 w 539811"/>
                <a:gd name="connsiteY16" fmla="*/ 120191 h 423055"/>
                <a:gd name="connsiteX17" fmla="*/ 145451 w 539811"/>
                <a:gd name="connsiteY17" fmla="*/ 64804 h 423055"/>
                <a:gd name="connsiteX18" fmla="*/ 539780 w 539811"/>
                <a:gd name="connsiteY18" fmla="*/ 64804 h 423055"/>
                <a:gd name="connsiteX19" fmla="*/ 539780 w 539811"/>
                <a:gd name="connsiteY19" fmla="*/ 0 h 423055"/>
                <a:gd name="connsiteX20" fmla="*/ 120192 w 539811"/>
                <a:gd name="connsiteY20" fmla="*/ 0 h 423055"/>
                <a:gd name="connsiteX21" fmla="*/ 0 w 539811"/>
                <a:gd name="connsiteY21" fmla="*/ 120191 h 4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9811" h="423055">
                  <a:moveTo>
                    <a:pt x="32" y="120160"/>
                  </a:moveTo>
                  <a:cubicBezTo>
                    <a:pt x="32" y="153882"/>
                    <a:pt x="14316" y="186236"/>
                    <a:pt x="39258" y="208983"/>
                  </a:cubicBezTo>
                  <a:cubicBezTo>
                    <a:pt x="14316" y="232334"/>
                    <a:pt x="32" y="265197"/>
                    <a:pt x="32" y="299333"/>
                  </a:cubicBezTo>
                  <a:cubicBezTo>
                    <a:pt x="32" y="367446"/>
                    <a:pt x="55387" y="422929"/>
                    <a:pt x="123500" y="423056"/>
                  </a:cubicBezTo>
                  <a:lnTo>
                    <a:pt x="539811" y="423056"/>
                  </a:lnTo>
                  <a:cubicBezTo>
                    <a:pt x="539811" y="423056"/>
                    <a:pt x="539811" y="358284"/>
                    <a:pt x="539811" y="358284"/>
                  </a:cubicBezTo>
                  <a:lnTo>
                    <a:pt x="233002" y="358284"/>
                  </a:lnTo>
                  <a:lnTo>
                    <a:pt x="233002" y="358284"/>
                  </a:lnTo>
                  <a:cubicBezTo>
                    <a:pt x="233002" y="358284"/>
                    <a:pt x="148792" y="358284"/>
                    <a:pt x="148792" y="358284"/>
                  </a:cubicBezTo>
                  <a:cubicBezTo>
                    <a:pt x="116278" y="358284"/>
                    <a:pt x="89841" y="331847"/>
                    <a:pt x="89841" y="299333"/>
                  </a:cubicBezTo>
                  <a:cubicBezTo>
                    <a:pt x="89841" y="266820"/>
                    <a:pt x="116278" y="240383"/>
                    <a:pt x="148792" y="240383"/>
                  </a:cubicBezTo>
                  <a:lnTo>
                    <a:pt x="505867" y="240383"/>
                  </a:lnTo>
                  <a:lnTo>
                    <a:pt x="505867" y="175579"/>
                  </a:lnTo>
                  <a:lnTo>
                    <a:pt x="226830" y="175579"/>
                  </a:lnTo>
                  <a:lnTo>
                    <a:pt x="226830" y="175579"/>
                  </a:lnTo>
                  <a:cubicBezTo>
                    <a:pt x="226830" y="175579"/>
                    <a:pt x="145451" y="175579"/>
                    <a:pt x="145451" y="175579"/>
                  </a:cubicBezTo>
                  <a:cubicBezTo>
                    <a:pt x="114910" y="175579"/>
                    <a:pt x="90064" y="150732"/>
                    <a:pt x="90064" y="120191"/>
                  </a:cubicBezTo>
                  <a:cubicBezTo>
                    <a:pt x="90064" y="89650"/>
                    <a:pt x="114910" y="64804"/>
                    <a:pt x="145451" y="64804"/>
                  </a:cubicBezTo>
                  <a:lnTo>
                    <a:pt x="539780" y="64804"/>
                  </a:lnTo>
                  <a:lnTo>
                    <a:pt x="539780" y="0"/>
                  </a:lnTo>
                  <a:lnTo>
                    <a:pt x="120192" y="0"/>
                  </a:lnTo>
                  <a:cubicBezTo>
                    <a:pt x="53924" y="0"/>
                    <a:pt x="0" y="53924"/>
                    <a:pt x="0" y="120191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60CD2-72A0-10CF-666B-67A9652DF7E0}"/>
                </a:ext>
              </a:extLst>
            </p:cNvPr>
            <p:cNvSpPr/>
            <p:nvPr/>
          </p:nvSpPr>
          <p:spPr bwMode="gray">
            <a:xfrm>
              <a:off x="5341574" y="3234962"/>
              <a:ext cx="628475" cy="423055"/>
            </a:xfrm>
            <a:custGeom>
              <a:avLst/>
              <a:gdLst>
                <a:gd name="connsiteX0" fmla="*/ 505453 w 628475"/>
                <a:gd name="connsiteY0" fmla="*/ 175611 h 423055"/>
                <a:gd name="connsiteX1" fmla="*/ 149142 w 628475"/>
                <a:gd name="connsiteY1" fmla="*/ 175611 h 423055"/>
                <a:gd name="connsiteX2" fmla="*/ 93754 w 628475"/>
                <a:gd name="connsiteY2" fmla="*/ 120191 h 423055"/>
                <a:gd name="connsiteX3" fmla="*/ 149142 w 628475"/>
                <a:gd name="connsiteY3" fmla="*/ 64804 h 423055"/>
                <a:gd name="connsiteX4" fmla="*/ 466831 w 628475"/>
                <a:gd name="connsiteY4" fmla="*/ 64804 h 423055"/>
                <a:gd name="connsiteX5" fmla="*/ 522219 w 628475"/>
                <a:gd name="connsiteY5" fmla="*/ 120191 h 423055"/>
                <a:gd name="connsiteX6" fmla="*/ 522219 w 628475"/>
                <a:gd name="connsiteY6" fmla="*/ 135207 h 423055"/>
                <a:gd name="connsiteX7" fmla="*/ 612314 w 628475"/>
                <a:gd name="connsiteY7" fmla="*/ 135207 h 423055"/>
                <a:gd name="connsiteX8" fmla="*/ 612314 w 628475"/>
                <a:gd name="connsiteY8" fmla="*/ 120191 h 423055"/>
                <a:gd name="connsiteX9" fmla="*/ 578147 w 628475"/>
                <a:gd name="connsiteY9" fmla="*/ 36267 h 423055"/>
                <a:gd name="connsiteX10" fmla="*/ 496227 w 628475"/>
                <a:gd name="connsiteY10" fmla="*/ 95 h 423055"/>
                <a:gd name="connsiteX11" fmla="*/ 496227 w 628475"/>
                <a:gd name="connsiteY11" fmla="*/ 0 h 423055"/>
                <a:gd name="connsiteX12" fmla="*/ 123850 w 628475"/>
                <a:gd name="connsiteY12" fmla="*/ 0 h 423055"/>
                <a:gd name="connsiteX13" fmla="*/ 3659 w 628475"/>
                <a:gd name="connsiteY13" fmla="*/ 120191 h 423055"/>
                <a:gd name="connsiteX14" fmla="*/ 123850 w 628475"/>
                <a:gd name="connsiteY14" fmla="*/ 240383 h 423055"/>
                <a:gd name="connsiteX15" fmla="*/ 479716 w 628475"/>
                <a:gd name="connsiteY15" fmla="*/ 240383 h 423055"/>
                <a:gd name="connsiteX16" fmla="*/ 538666 w 628475"/>
                <a:gd name="connsiteY16" fmla="*/ 299333 h 423055"/>
                <a:gd name="connsiteX17" fmla="*/ 479716 w 628475"/>
                <a:gd name="connsiteY17" fmla="*/ 358284 h 423055"/>
                <a:gd name="connsiteX18" fmla="*/ 148824 w 628475"/>
                <a:gd name="connsiteY18" fmla="*/ 358284 h 423055"/>
                <a:gd name="connsiteX19" fmla="*/ 89873 w 628475"/>
                <a:gd name="connsiteY19" fmla="*/ 299333 h 423055"/>
                <a:gd name="connsiteX20" fmla="*/ 89873 w 628475"/>
                <a:gd name="connsiteY20" fmla="*/ 284317 h 423055"/>
                <a:gd name="connsiteX21" fmla="*/ 0 w 628475"/>
                <a:gd name="connsiteY21" fmla="*/ 284317 h 423055"/>
                <a:gd name="connsiteX22" fmla="*/ 0 w 628475"/>
                <a:gd name="connsiteY22" fmla="*/ 299333 h 423055"/>
                <a:gd name="connsiteX23" fmla="*/ 123691 w 628475"/>
                <a:gd name="connsiteY23" fmla="*/ 423056 h 423055"/>
                <a:gd name="connsiteX24" fmla="*/ 504753 w 628475"/>
                <a:gd name="connsiteY24" fmla="*/ 423056 h 423055"/>
                <a:gd name="connsiteX25" fmla="*/ 628476 w 628475"/>
                <a:gd name="connsiteY25" fmla="*/ 299333 h 423055"/>
                <a:gd name="connsiteX26" fmla="*/ 505389 w 628475"/>
                <a:gd name="connsiteY26" fmla="*/ 175611 h 4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8475" h="423055">
                  <a:moveTo>
                    <a:pt x="505453" y="175611"/>
                  </a:moveTo>
                  <a:lnTo>
                    <a:pt x="149142" y="175611"/>
                  </a:lnTo>
                  <a:cubicBezTo>
                    <a:pt x="118601" y="175579"/>
                    <a:pt x="93754" y="150732"/>
                    <a:pt x="93754" y="120191"/>
                  </a:cubicBezTo>
                  <a:cubicBezTo>
                    <a:pt x="93754" y="89650"/>
                    <a:pt x="118601" y="64804"/>
                    <a:pt x="149142" y="64804"/>
                  </a:cubicBezTo>
                  <a:lnTo>
                    <a:pt x="466831" y="64804"/>
                  </a:lnTo>
                  <a:cubicBezTo>
                    <a:pt x="497372" y="64804"/>
                    <a:pt x="522219" y="89650"/>
                    <a:pt x="522219" y="120191"/>
                  </a:cubicBezTo>
                  <a:lnTo>
                    <a:pt x="522219" y="135207"/>
                  </a:lnTo>
                  <a:lnTo>
                    <a:pt x="612314" y="135207"/>
                  </a:lnTo>
                  <a:lnTo>
                    <a:pt x="612314" y="120191"/>
                  </a:lnTo>
                  <a:cubicBezTo>
                    <a:pt x="612314" y="88632"/>
                    <a:pt x="600194" y="58855"/>
                    <a:pt x="578147" y="36267"/>
                  </a:cubicBezTo>
                  <a:cubicBezTo>
                    <a:pt x="556386" y="13966"/>
                    <a:pt x="527309" y="1145"/>
                    <a:pt x="496227" y="95"/>
                  </a:cubicBezTo>
                  <a:lnTo>
                    <a:pt x="496227" y="0"/>
                  </a:lnTo>
                  <a:cubicBezTo>
                    <a:pt x="496227" y="0"/>
                    <a:pt x="123850" y="0"/>
                    <a:pt x="123850" y="0"/>
                  </a:cubicBezTo>
                  <a:cubicBezTo>
                    <a:pt x="57582" y="0"/>
                    <a:pt x="3659" y="53924"/>
                    <a:pt x="3659" y="120191"/>
                  </a:cubicBezTo>
                  <a:cubicBezTo>
                    <a:pt x="3659" y="186459"/>
                    <a:pt x="57582" y="240383"/>
                    <a:pt x="123850" y="240383"/>
                  </a:cubicBezTo>
                  <a:lnTo>
                    <a:pt x="479716" y="240383"/>
                  </a:lnTo>
                  <a:cubicBezTo>
                    <a:pt x="512229" y="240383"/>
                    <a:pt x="538666" y="266852"/>
                    <a:pt x="538666" y="299333"/>
                  </a:cubicBezTo>
                  <a:cubicBezTo>
                    <a:pt x="538666" y="331815"/>
                    <a:pt x="512229" y="358284"/>
                    <a:pt x="479716" y="358284"/>
                  </a:cubicBezTo>
                  <a:lnTo>
                    <a:pt x="148824" y="358284"/>
                  </a:lnTo>
                  <a:cubicBezTo>
                    <a:pt x="116310" y="358284"/>
                    <a:pt x="89873" y="331847"/>
                    <a:pt x="89873" y="299333"/>
                  </a:cubicBezTo>
                  <a:lnTo>
                    <a:pt x="89873" y="284317"/>
                  </a:lnTo>
                  <a:lnTo>
                    <a:pt x="0" y="284317"/>
                  </a:lnTo>
                  <a:lnTo>
                    <a:pt x="0" y="299333"/>
                  </a:lnTo>
                  <a:cubicBezTo>
                    <a:pt x="0" y="367541"/>
                    <a:pt x="55483" y="423056"/>
                    <a:pt x="123691" y="423056"/>
                  </a:cubicBezTo>
                  <a:lnTo>
                    <a:pt x="504753" y="423056"/>
                  </a:lnTo>
                  <a:cubicBezTo>
                    <a:pt x="572993" y="423056"/>
                    <a:pt x="628476" y="367541"/>
                    <a:pt x="628476" y="299333"/>
                  </a:cubicBezTo>
                  <a:cubicBezTo>
                    <a:pt x="628476" y="231125"/>
                    <a:pt x="573311" y="175961"/>
                    <a:pt x="505389" y="175611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93ABA3-CE05-AFCF-BABD-CB80E342BF1F}"/>
                </a:ext>
              </a:extLst>
            </p:cNvPr>
            <p:cNvSpPr/>
            <p:nvPr/>
          </p:nvSpPr>
          <p:spPr bwMode="gray">
            <a:xfrm>
              <a:off x="6015066" y="3234962"/>
              <a:ext cx="628475" cy="423055"/>
            </a:xfrm>
            <a:custGeom>
              <a:avLst/>
              <a:gdLst>
                <a:gd name="connsiteX0" fmla="*/ 506375 w 628475"/>
                <a:gd name="connsiteY0" fmla="*/ 175611 h 423055"/>
                <a:gd name="connsiteX1" fmla="*/ 506375 w 628475"/>
                <a:gd name="connsiteY1" fmla="*/ 175611 h 423055"/>
                <a:gd name="connsiteX2" fmla="*/ 149142 w 628475"/>
                <a:gd name="connsiteY2" fmla="*/ 175579 h 423055"/>
                <a:gd name="connsiteX3" fmla="*/ 93754 w 628475"/>
                <a:gd name="connsiteY3" fmla="*/ 120191 h 423055"/>
                <a:gd name="connsiteX4" fmla="*/ 149142 w 628475"/>
                <a:gd name="connsiteY4" fmla="*/ 64804 h 423055"/>
                <a:gd name="connsiteX5" fmla="*/ 466831 w 628475"/>
                <a:gd name="connsiteY5" fmla="*/ 64804 h 423055"/>
                <a:gd name="connsiteX6" fmla="*/ 522219 w 628475"/>
                <a:gd name="connsiteY6" fmla="*/ 120191 h 423055"/>
                <a:gd name="connsiteX7" fmla="*/ 522219 w 628475"/>
                <a:gd name="connsiteY7" fmla="*/ 135207 h 423055"/>
                <a:gd name="connsiteX8" fmla="*/ 612315 w 628475"/>
                <a:gd name="connsiteY8" fmla="*/ 135207 h 423055"/>
                <a:gd name="connsiteX9" fmla="*/ 612315 w 628475"/>
                <a:gd name="connsiteY9" fmla="*/ 120191 h 423055"/>
                <a:gd name="connsiteX10" fmla="*/ 578147 w 628475"/>
                <a:gd name="connsiteY10" fmla="*/ 36267 h 423055"/>
                <a:gd name="connsiteX11" fmla="*/ 496291 w 628475"/>
                <a:gd name="connsiteY11" fmla="*/ 95 h 423055"/>
                <a:gd name="connsiteX12" fmla="*/ 496291 w 628475"/>
                <a:gd name="connsiteY12" fmla="*/ 0 h 423055"/>
                <a:gd name="connsiteX13" fmla="*/ 123850 w 628475"/>
                <a:gd name="connsiteY13" fmla="*/ 0 h 423055"/>
                <a:gd name="connsiteX14" fmla="*/ 3659 w 628475"/>
                <a:gd name="connsiteY14" fmla="*/ 120191 h 423055"/>
                <a:gd name="connsiteX15" fmla="*/ 123850 w 628475"/>
                <a:gd name="connsiteY15" fmla="*/ 240383 h 423055"/>
                <a:gd name="connsiteX16" fmla="*/ 479716 w 628475"/>
                <a:gd name="connsiteY16" fmla="*/ 240383 h 423055"/>
                <a:gd name="connsiteX17" fmla="*/ 538666 w 628475"/>
                <a:gd name="connsiteY17" fmla="*/ 299333 h 423055"/>
                <a:gd name="connsiteX18" fmla="*/ 479716 w 628475"/>
                <a:gd name="connsiteY18" fmla="*/ 358284 h 423055"/>
                <a:gd name="connsiteX19" fmla="*/ 148824 w 628475"/>
                <a:gd name="connsiteY19" fmla="*/ 358284 h 423055"/>
                <a:gd name="connsiteX20" fmla="*/ 89873 w 628475"/>
                <a:gd name="connsiteY20" fmla="*/ 299333 h 423055"/>
                <a:gd name="connsiteX21" fmla="*/ 89873 w 628475"/>
                <a:gd name="connsiteY21" fmla="*/ 284317 h 423055"/>
                <a:gd name="connsiteX22" fmla="*/ 0 w 628475"/>
                <a:gd name="connsiteY22" fmla="*/ 284317 h 423055"/>
                <a:gd name="connsiteX23" fmla="*/ 0 w 628475"/>
                <a:gd name="connsiteY23" fmla="*/ 299333 h 423055"/>
                <a:gd name="connsiteX24" fmla="*/ 123691 w 628475"/>
                <a:gd name="connsiteY24" fmla="*/ 423056 h 423055"/>
                <a:gd name="connsiteX25" fmla="*/ 504753 w 628475"/>
                <a:gd name="connsiteY25" fmla="*/ 423056 h 423055"/>
                <a:gd name="connsiteX26" fmla="*/ 628476 w 628475"/>
                <a:gd name="connsiteY26" fmla="*/ 299333 h 423055"/>
                <a:gd name="connsiteX27" fmla="*/ 506312 w 628475"/>
                <a:gd name="connsiteY27" fmla="*/ 175611 h 4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8475" h="423055">
                  <a:moveTo>
                    <a:pt x="506375" y="175611"/>
                  </a:moveTo>
                  <a:lnTo>
                    <a:pt x="506375" y="175611"/>
                  </a:lnTo>
                  <a:cubicBezTo>
                    <a:pt x="506375" y="175611"/>
                    <a:pt x="149142" y="175579"/>
                    <a:pt x="149142" y="175579"/>
                  </a:cubicBezTo>
                  <a:cubicBezTo>
                    <a:pt x="118601" y="175579"/>
                    <a:pt x="93754" y="150732"/>
                    <a:pt x="93754" y="120191"/>
                  </a:cubicBezTo>
                  <a:cubicBezTo>
                    <a:pt x="93754" y="89650"/>
                    <a:pt x="118601" y="64804"/>
                    <a:pt x="149142" y="64804"/>
                  </a:cubicBezTo>
                  <a:lnTo>
                    <a:pt x="466831" y="64804"/>
                  </a:lnTo>
                  <a:cubicBezTo>
                    <a:pt x="497372" y="64804"/>
                    <a:pt x="522219" y="89650"/>
                    <a:pt x="522219" y="120191"/>
                  </a:cubicBezTo>
                  <a:lnTo>
                    <a:pt x="522219" y="135207"/>
                  </a:lnTo>
                  <a:lnTo>
                    <a:pt x="612315" y="135207"/>
                  </a:lnTo>
                  <a:lnTo>
                    <a:pt x="612315" y="120191"/>
                  </a:lnTo>
                  <a:cubicBezTo>
                    <a:pt x="612315" y="88632"/>
                    <a:pt x="600193" y="58855"/>
                    <a:pt x="578147" y="36267"/>
                  </a:cubicBezTo>
                  <a:cubicBezTo>
                    <a:pt x="556386" y="13966"/>
                    <a:pt x="527372" y="1145"/>
                    <a:pt x="496291" y="95"/>
                  </a:cubicBezTo>
                  <a:lnTo>
                    <a:pt x="496291" y="0"/>
                  </a:lnTo>
                  <a:cubicBezTo>
                    <a:pt x="496291" y="0"/>
                    <a:pt x="123850" y="0"/>
                    <a:pt x="123850" y="0"/>
                  </a:cubicBezTo>
                  <a:cubicBezTo>
                    <a:pt x="57582" y="0"/>
                    <a:pt x="3659" y="53924"/>
                    <a:pt x="3659" y="120191"/>
                  </a:cubicBezTo>
                  <a:cubicBezTo>
                    <a:pt x="3659" y="186459"/>
                    <a:pt x="57582" y="240383"/>
                    <a:pt x="123850" y="240383"/>
                  </a:cubicBezTo>
                  <a:lnTo>
                    <a:pt x="479716" y="240383"/>
                  </a:lnTo>
                  <a:cubicBezTo>
                    <a:pt x="512229" y="240383"/>
                    <a:pt x="538666" y="266852"/>
                    <a:pt x="538666" y="299333"/>
                  </a:cubicBezTo>
                  <a:cubicBezTo>
                    <a:pt x="538666" y="331815"/>
                    <a:pt x="512229" y="358284"/>
                    <a:pt x="479716" y="358284"/>
                  </a:cubicBezTo>
                  <a:lnTo>
                    <a:pt x="148824" y="358284"/>
                  </a:lnTo>
                  <a:cubicBezTo>
                    <a:pt x="116310" y="358284"/>
                    <a:pt x="89873" y="331847"/>
                    <a:pt x="89873" y="299333"/>
                  </a:cubicBezTo>
                  <a:lnTo>
                    <a:pt x="89873" y="284317"/>
                  </a:lnTo>
                  <a:lnTo>
                    <a:pt x="0" y="284317"/>
                  </a:lnTo>
                  <a:lnTo>
                    <a:pt x="0" y="299333"/>
                  </a:lnTo>
                  <a:cubicBezTo>
                    <a:pt x="0" y="367541"/>
                    <a:pt x="55483" y="423056"/>
                    <a:pt x="123691" y="423056"/>
                  </a:cubicBezTo>
                  <a:lnTo>
                    <a:pt x="504753" y="423056"/>
                  </a:lnTo>
                  <a:cubicBezTo>
                    <a:pt x="572993" y="423056"/>
                    <a:pt x="628476" y="367541"/>
                    <a:pt x="628476" y="299333"/>
                  </a:cubicBezTo>
                  <a:cubicBezTo>
                    <a:pt x="628476" y="231125"/>
                    <a:pt x="573820" y="176438"/>
                    <a:pt x="506312" y="175611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D48737-67A2-D999-6552-9C6DEBD6FF72}"/>
                </a:ext>
              </a:extLst>
            </p:cNvPr>
            <p:cNvSpPr/>
            <p:nvPr/>
          </p:nvSpPr>
          <p:spPr bwMode="gray">
            <a:xfrm>
              <a:off x="5191351" y="3089097"/>
              <a:ext cx="84051" cy="98017"/>
            </a:xfrm>
            <a:custGeom>
              <a:avLst/>
              <a:gdLst>
                <a:gd name="connsiteX0" fmla="*/ 0 w 84051"/>
                <a:gd name="connsiteY0" fmla="*/ 0 h 98017"/>
                <a:gd name="connsiteX1" fmla="*/ 84051 w 84051"/>
                <a:gd name="connsiteY1" fmla="*/ 0 h 98017"/>
                <a:gd name="connsiteX2" fmla="*/ 84051 w 84051"/>
                <a:gd name="connsiteY2" fmla="*/ 98017 h 98017"/>
                <a:gd name="connsiteX3" fmla="*/ 0 w 84051"/>
                <a:gd name="connsiteY3" fmla="*/ 98017 h 9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51" h="98017">
                  <a:moveTo>
                    <a:pt x="0" y="0"/>
                  </a:moveTo>
                  <a:lnTo>
                    <a:pt x="84051" y="0"/>
                  </a:lnTo>
                  <a:lnTo>
                    <a:pt x="84051" y="98017"/>
                  </a:lnTo>
                  <a:lnTo>
                    <a:pt x="0" y="98017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0DB4263-2D32-5971-250C-63E24234C482}"/>
                </a:ext>
              </a:extLst>
            </p:cNvPr>
            <p:cNvSpPr/>
            <p:nvPr/>
          </p:nvSpPr>
          <p:spPr bwMode="gray">
            <a:xfrm>
              <a:off x="7573832" y="3089733"/>
              <a:ext cx="112810" cy="112238"/>
            </a:xfrm>
            <a:custGeom>
              <a:avLst/>
              <a:gdLst>
                <a:gd name="connsiteX0" fmla="*/ 58410 w 112810"/>
                <a:gd name="connsiteY0" fmla="*/ 36968 h 112238"/>
                <a:gd name="connsiteX1" fmla="*/ 70976 w 112810"/>
                <a:gd name="connsiteY1" fmla="*/ 44921 h 112238"/>
                <a:gd name="connsiteX2" fmla="*/ 61336 w 112810"/>
                <a:gd name="connsiteY2" fmla="*/ 51824 h 112238"/>
                <a:gd name="connsiteX3" fmla="*/ 44316 w 112810"/>
                <a:gd name="connsiteY3" fmla="*/ 51824 h 112238"/>
                <a:gd name="connsiteX4" fmla="*/ 44412 w 112810"/>
                <a:gd name="connsiteY4" fmla="*/ 36968 h 112238"/>
                <a:gd name="connsiteX5" fmla="*/ 58410 w 112810"/>
                <a:gd name="connsiteY5" fmla="*/ 36968 h 112238"/>
                <a:gd name="connsiteX6" fmla="*/ 44412 w 112810"/>
                <a:gd name="connsiteY6" fmla="*/ 62768 h 112238"/>
                <a:gd name="connsiteX7" fmla="*/ 54051 w 112810"/>
                <a:gd name="connsiteY7" fmla="*/ 62768 h 112238"/>
                <a:gd name="connsiteX8" fmla="*/ 67317 w 112810"/>
                <a:gd name="connsiteY8" fmla="*/ 86787 h 112238"/>
                <a:gd name="connsiteX9" fmla="*/ 83001 w 112810"/>
                <a:gd name="connsiteY9" fmla="*/ 86724 h 112238"/>
                <a:gd name="connsiteX10" fmla="*/ 68653 w 112810"/>
                <a:gd name="connsiteY10" fmla="*/ 61369 h 112238"/>
                <a:gd name="connsiteX11" fmla="*/ 84719 w 112810"/>
                <a:gd name="connsiteY11" fmla="*/ 44698 h 112238"/>
                <a:gd name="connsiteX12" fmla="*/ 64454 w 112810"/>
                <a:gd name="connsiteY12" fmla="*/ 26024 h 112238"/>
                <a:gd name="connsiteX13" fmla="*/ 30318 w 112810"/>
                <a:gd name="connsiteY13" fmla="*/ 26119 h 112238"/>
                <a:gd name="connsiteX14" fmla="*/ 30318 w 112810"/>
                <a:gd name="connsiteY14" fmla="*/ 86883 h 112238"/>
                <a:gd name="connsiteX15" fmla="*/ 44284 w 112810"/>
                <a:gd name="connsiteY15" fmla="*/ 86819 h 112238"/>
                <a:gd name="connsiteX16" fmla="*/ 44380 w 112810"/>
                <a:gd name="connsiteY16" fmla="*/ 62800 h 112238"/>
                <a:gd name="connsiteX17" fmla="*/ 56055 w 112810"/>
                <a:gd name="connsiteY17" fmla="*/ 13648 h 112238"/>
                <a:gd name="connsiteX18" fmla="*/ 98813 w 112810"/>
                <a:gd name="connsiteY18" fmla="*/ 55388 h 112238"/>
                <a:gd name="connsiteX19" fmla="*/ 56310 w 112810"/>
                <a:gd name="connsiteY19" fmla="*/ 98622 h 112238"/>
                <a:gd name="connsiteX20" fmla="*/ 14284 w 112810"/>
                <a:gd name="connsiteY20" fmla="*/ 56215 h 112238"/>
                <a:gd name="connsiteX21" fmla="*/ 56055 w 112810"/>
                <a:gd name="connsiteY21" fmla="*/ 13648 h 112238"/>
                <a:gd name="connsiteX22" fmla="*/ 56405 w 112810"/>
                <a:gd name="connsiteY22" fmla="*/ 0 h 112238"/>
                <a:gd name="connsiteX23" fmla="*/ 0 w 112810"/>
                <a:gd name="connsiteY23" fmla="*/ 56215 h 112238"/>
                <a:gd name="connsiteX24" fmla="*/ 56469 w 112810"/>
                <a:gd name="connsiteY24" fmla="*/ 112238 h 112238"/>
                <a:gd name="connsiteX25" fmla="*/ 112811 w 112810"/>
                <a:gd name="connsiteY25" fmla="*/ 56056 h 112238"/>
                <a:gd name="connsiteX26" fmla="*/ 56373 w 112810"/>
                <a:gd name="connsiteY26" fmla="*/ 0 h 11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810" h="112238">
                  <a:moveTo>
                    <a:pt x="58410" y="36968"/>
                  </a:moveTo>
                  <a:cubicBezTo>
                    <a:pt x="66299" y="36968"/>
                    <a:pt x="70976" y="38049"/>
                    <a:pt x="70976" y="44921"/>
                  </a:cubicBezTo>
                  <a:cubicBezTo>
                    <a:pt x="70753" y="49788"/>
                    <a:pt x="67604" y="51729"/>
                    <a:pt x="61336" y="51824"/>
                  </a:cubicBezTo>
                  <a:lnTo>
                    <a:pt x="44316" y="51824"/>
                  </a:lnTo>
                  <a:lnTo>
                    <a:pt x="44412" y="36968"/>
                  </a:lnTo>
                  <a:lnTo>
                    <a:pt x="58410" y="36968"/>
                  </a:lnTo>
                  <a:close/>
                  <a:moveTo>
                    <a:pt x="44412" y="62768"/>
                  </a:moveTo>
                  <a:lnTo>
                    <a:pt x="54051" y="62768"/>
                  </a:lnTo>
                  <a:lnTo>
                    <a:pt x="67317" y="86787"/>
                  </a:lnTo>
                  <a:lnTo>
                    <a:pt x="83001" y="86724"/>
                  </a:lnTo>
                  <a:lnTo>
                    <a:pt x="68653" y="61369"/>
                  </a:lnTo>
                  <a:cubicBezTo>
                    <a:pt x="78770" y="60478"/>
                    <a:pt x="84719" y="56119"/>
                    <a:pt x="84719" y="44698"/>
                  </a:cubicBezTo>
                  <a:cubicBezTo>
                    <a:pt x="84719" y="31082"/>
                    <a:pt x="76989" y="26437"/>
                    <a:pt x="64454" y="26024"/>
                  </a:cubicBezTo>
                  <a:lnTo>
                    <a:pt x="30318" y="26119"/>
                  </a:lnTo>
                  <a:lnTo>
                    <a:pt x="30318" y="86883"/>
                  </a:lnTo>
                  <a:lnTo>
                    <a:pt x="44284" y="86819"/>
                  </a:lnTo>
                  <a:lnTo>
                    <a:pt x="44380" y="62800"/>
                  </a:lnTo>
                  <a:close/>
                  <a:moveTo>
                    <a:pt x="56055" y="13648"/>
                  </a:moveTo>
                  <a:cubicBezTo>
                    <a:pt x="81411" y="13648"/>
                    <a:pt x="98717" y="30319"/>
                    <a:pt x="98813" y="55388"/>
                  </a:cubicBezTo>
                  <a:cubicBezTo>
                    <a:pt x="98813" y="80743"/>
                    <a:pt x="81411" y="98622"/>
                    <a:pt x="56310" y="98622"/>
                  </a:cubicBezTo>
                  <a:cubicBezTo>
                    <a:pt x="30986" y="98686"/>
                    <a:pt x="14316" y="81347"/>
                    <a:pt x="14284" y="56215"/>
                  </a:cubicBezTo>
                  <a:cubicBezTo>
                    <a:pt x="14189" y="31018"/>
                    <a:pt x="30764" y="13712"/>
                    <a:pt x="56055" y="13648"/>
                  </a:cubicBezTo>
                  <a:moveTo>
                    <a:pt x="56405" y="0"/>
                  </a:moveTo>
                  <a:cubicBezTo>
                    <a:pt x="16575" y="64"/>
                    <a:pt x="0" y="30191"/>
                    <a:pt x="0" y="56215"/>
                  </a:cubicBezTo>
                  <a:cubicBezTo>
                    <a:pt x="191" y="82874"/>
                    <a:pt x="16988" y="112238"/>
                    <a:pt x="56469" y="112238"/>
                  </a:cubicBezTo>
                  <a:cubicBezTo>
                    <a:pt x="90255" y="112207"/>
                    <a:pt x="112842" y="86851"/>
                    <a:pt x="112811" y="56056"/>
                  </a:cubicBezTo>
                  <a:cubicBezTo>
                    <a:pt x="112683" y="26883"/>
                    <a:pt x="93277" y="-95"/>
                    <a:pt x="56373" y="0"/>
                  </a:cubicBezTo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8ACF5B9-2250-D62E-486D-F47DAD32AFC2}"/>
                </a:ext>
              </a:extLst>
            </p:cNvPr>
            <p:cNvSpPr/>
            <p:nvPr/>
          </p:nvSpPr>
          <p:spPr bwMode="gray">
            <a:xfrm>
              <a:off x="5447863" y="2182190"/>
              <a:ext cx="1272667" cy="888392"/>
            </a:xfrm>
            <a:custGeom>
              <a:avLst/>
              <a:gdLst>
                <a:gd name="connsiteX0" fmla="*/ 1272635 w 1272667"/>
                <a:gd name="connsiteY0" fmla="*/ 888392 h 888392"/>
                <a:gd name="connsiteX1" fmla="*/ 810831 w 1272667"/>
                <a:gd name="connsiteY1" fmla="*/ 101072 h 888392"/>
                <a:gd name="connsiteX2" fmla="*/ 636175 w 1272667"/>
                <a:gd name="connsiteY2" fmla="*/ 0 h 888392"/>
                <a:gd name="connsiteX3" fmla="*/ 461518 w 1272667"/>
                <a:gd name="connsiteY3" fmla="*/ 101040 h 888392"/>
                <a:gd name="connsiteX4" fmla="*/ 0 w 1272667"/>
                <a:gd name="connsiteY4" fmla="*/ 888360 h 888392"/>
                <a:gd name="connsiteX5" fmla="*/ 1272667 w 1272667"/>
                <a:gd name="connsiteY5" fmla="*/ 888360 h 88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2667" h="888392">
                  <a:moveTo>
                    <a:pt x="1272635" y="888392"/>
                  </a:moveTo>
                  <a:cubicBezTo>
                    <a:pt x="1141214" y="660576"/>
                    <a:pt x="851138" y="159004"/>
                    <a:pt x="810831" y="101072"/>
                  </a:cubicBezTo>
                  <a:cubicBezTo>
                    <a:pt x="761043" y="29459"/>
                    <a:pt x="702347" y="191"/>
                    <a:pt x="636175" y="0"/>
                  </a:cubicBezTo>
                  <a:cubicBezTo>
                    <a:pt x="569971" y="191"/>
                    <a:pt x="511307" y="29459"/>
                    <a:pt x="461518" y="101040"/>
                  </a:cubicBezTo>
                  <a:cubicBezTo>
                    <a:pt x="421211" y="159004"/>
                    <a:pt x="131326" y="660544"/>
                    <a:pt x="0" y="888360"/>
                  </a:cubicBezTo>
                  <a:lnTo>
                    <a:pt x="1272667" y="888360"/>
                  </a:lnTo>
                  <a:close/>
                </a:path>
              </a:pathLst>
            </a:custGeom>
            <a:solidFill>
              <a:srgbClr val="FA14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EBBADF0-FD43-29AE-13C3-1F67068D7EFD}"/>
                </a:ext>
              </a:extLst>
            </p:cNvPr>
            <p:cNvSpPr/>
            <p:nvPr/>
          </p:nvSpPr>
          <p:spPr bwMode="gray">
            <a:xfrm>
              <a:off x="4841343" y="3816736"/>
              <a:ext cx="2485472" cy="579414"/>
            </a:xfrm>
            <a:custGeom>
              <a:avLst/>
              <a:gdLst>
                <a:gd name="connsiteX0" fmla="*/ 2459052 w 2485472"/>
                <a:gd name="connsiteY0" fmla="*/ 270765 h 579414"/>
                <a:gd name="connsiteX1" fmla="*/ 2308511 w 2485472"/>
                <a:gd name="connsiteY1" fmla="*/ 0 h 579414"/>
                <a:gd name="connsiteX2" fmla="*/ 176847 w 2485472"/>
                <a:gd name="connsiteY2" fmla="*/ 0 h 579414"/>
                <a:gd name="connsiteX3" fmla="*/ 26369 w 2485472"/>
                <a:gd name="connsiteY3" fmla="*/ 270510 h 579414"/>
                <a:gd name="connsiteX4" fmla="*/ 26210 w 2485472"/>
                <a:gd name="connsiteY4" fmla="*/ 472303 h 579414"/>
                <a:gd name="connsiteX5" fmla="*/ 201057 w 2485472"/>
                <a:gd name="connsiteY5" fmla="*/ 573057 h 579414"/>
                <a:gd name="connsiteX6" fmla="*/ 1242822 w 2485472"/>
                <a:gd name="connsiteY6" fmla="*/ 579229 h 579414"/>
                <a:gd name="connsiteX7" fmla="*/ 1242822 w 2485472"/>
                <a:gd name="connsiteY7" fmla="*/ 579229 h 579414"/>
                <a:gd name="connsiteX8" fmla="*/ 2284428 w 2485472"/>
                <a:gd name="connsiteY8" fmla="*/ 573343 h 579414"/>
                <a:gd name="connsiteX9" fmla="*/ 2459275 w 2485472"/>
                <a:gd name="connsiteY9" fmla="*/ 472590 h 579414"/>
                <a:gd name="connsiteX10" fmla="*/ 2459116 w 2485472"/>
                <a:gd name="connsiteY10" fmla="*/ 270797 h 57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5472" h="579414">
                  <a:moveTo>
                    <a:pt x="2459052" y="270765"/>
                  </a:moveTo>
                  <a:cubicBezTo>
                    <a:pt x="2446072" y="243151"/>
                    <a:pt x="2384672" y="133744"/>
                    <a:pt x="2308511" y="0"/>
                  </a:cubicBezTo>
                  <a:lnTo>
                    <a:pt x="176847" y="0"/>
                  </a:lnTo>
                  <a:cubicBezTo>
                    <a:pt x="100717" y="133617"/>
                    <a:pt x="39349" y="242928"/>
                    <a:pt x="26369" y="270510"/>
                  </a:cubicBezTo>
                  <a:cubicBezTo>
                    <a:pt x="-10726" y="349440"/>
                    <a:pt x="-6749" y="414880"/>
                    <a:pt x="26210" y="472303"/>
                  </a:cubicBezTo>
                  <a:cubicBezTo>
                    <a:pt x="59455" y="529536"/>
                    <a:pt x="114142" y="565708"/>
                    <a:pt x="201057" y="573057"/>
                  </a:cubicBezTo>
                  <a:cubicBezTo>
                    <a:pt x="292425" y="580756"/>
                    <a:pt x="1242822" y="579229"/>
                    <a:pt x="1242822" y="579229"/>
                  </a:cubicBezTo>
                  <a:lnTo>
                    <a:pt x="1242822" y="579229"/>
                  </a:lnTo>
                  <a:cubicBezTo>
                    <a:pt x="1242822" y="579229"/>
                    <a:pt x="2193028" y="581042"/>
                    <a:pt x="2284428" y="573343"/>
                  </a:cubicBezTo>
                  <a:cubicBezTo>
                    <a:pt x="2371342" y="565994"/>
                    <a:pt x="2426030" y="529822"/>
                    <a:pt x="2459275" y="472590"/>
                  </a:cubicBezTo>
                  <a:cubicBezTo>
                    <a:pt x="2492202" y="415166"/>
                    <a:pt x="2496210" y="349726"/>
                    <a:pt x="2459116" y="270797"/>
                  </a:cubicBezTo>
                  <a:close/>
                </a:path>
              </a:pathLst>
            </a:custGeom>
            <a:solidFill>
              <a:srgbClr val="FA14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77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ream - Gotham Header +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7FE8BEA-CA3E-1460-4629-0F21C5CCD3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329" y="919750"/>
            <a:ext cx="1026907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lvl1pPr marL="0" indent="0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Orleans Bold" pitchFamily="50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Subtitle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4ABBCC8-68E3-D560-DFEB-A2E32486A9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2329" y="443666"/>
            <a:ext cx="10269071" cy="4524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>
              <a:buNone/>
              <a:defRPr kumimoji="0" lang="en-US" sz="260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Gotham Black" pitchFamily="50" charset="0"/>
                <a:ea typeface="+mj-ea"/>
                <a:cs typeface="Orleans Bold" pitchFamily="50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4924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Cream - Gotham Header +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579E4A6F-E046-66C5-A41E-DB3933F6BB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2329" y="1455313"/>
            <a:ext cx="10269071" cy="4697131"/>
          </a:xfrm>
          <a:prstGeom prst="rect">
            <a:avLst/>
          </a:prstGeom>
        </p:spPr>
        <p:txBody>
          <a:bodyPr lIns="99264" tIns="49632" rIns="99264" bIns="49632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Gotham Light" pitchFamily="50" charset="0"/>
                <a:cs typeface="Gotham Light" pitchFamily="50" charset="0"/>
              </a:defRPr>
            </a:lvl1pPr>
            <a:lvl2pPr marL="626347" indent="-281424">
              <a:defRPr sz="1600" b="0">
                <a:solidFill>
                  <a:schemeClr val="tx2"/>
                </a:solidFill>
                <a:latin typeface="Calibri Light" panose="020F0302020204030204" pitchFamily="34" charset="0"/>
                <a:cs typeface="Gotham Light" pitchFamily="50" charset="0"/>
              </a:defRPr>
            </a:lvl2pPr>
            <a:lvl3pPr marL="779326" indent="-225139">
              <a:defRPr sz="1400" b="0">
                <a:solidFill>
                  <a:schemeClr val="tx2"/>
                </a:solidFill>
                <a:latin typeface="Calibri Light" panose="020F0302020204030204" pitchFamily="34" charset="0"/>
                <a:cs typeface="Gotham Light" pitchFamily="50" charset="0"/>
              </a:defRPr>
            </a:lvl3pPr>
            <a:lvl4pPr marL="988590" indent="-225139">
              <a:defRPr sz="1818" b="0">
                <a:solidFill>
                  <a:schemeClr val="tx2"/>
                </a:solidFill>
                <a:latin typeface="+mj-lt"/>
                <a:cs typeface="Gotham Book" pitchFamily="50" charset="0"/>
              </a:defRPr>
            </a:lvl4pPr>
            <a:lvl5pPr marL="1245479" indent="-225139">
              <a:defRPr sz="1400" b="0">
                <a:solidFill>
                  <a:schemeClr val="tx2"/>
                </a:solidFill>
                <a:latin typeface="Calibri Light" panose="020F0302020204030204" pitchFamily="34" charset="0"/>
                <a:cs typeface="Gotham Light" pitchFamily="50" charset="0"/>
              </a:defRPr>
            </a:lvl5pPr>
            <a:lvl6pPr marL="1612051" indent="-225139">
              <a:defRPr sz="1100" b="0">
                <a:solidFill>
                  <a:schemeClr val="tx2"/>
                </a:solidFill>
                <a:latin typeface="Calibri Light" panose="020F0302020204030204" pitchFamily="34" charset="0"/>
              </a:defRPr>
            </a:lvl6pPr>
            <a:lvl7pPr marL="1919451" marR="0" indent="-225139" algn="l" defTabSz="9024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36" b="0">
                <a:solidFill>
                  <a:schemeClr val="tx2"/>
                </a:solidFill>
              </a:defRPr>
            </a:lvl7pPr>
            <a:lvl8pPr marL="2291796" indent="-225139">
              <a:defRPr sz="1050" b="0">
                <a:solidFill>
                  <a:schemeClr val="tx2"/>
                </a:solidFill>
                <a:latin typeface="Calibri Light" panose="020F0302020204030204" pitchFamily="34" charset="0"/>
              </a:defRPr>
            </a:lvl8pPr>
            <a:lvl9pPr marL="2426013" marR="0" indent="0" algn="l" defTabSz="90240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 b="0" baseline="0">
                <a:solidFill>
                  <a:schemeClr val="tx2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dirty="0"/>
              <a:t>Body Copy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F4710-6ADA-1F2A-1880-2270E54E96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329" y="919750"/>
            <a:ext cx="10269071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lvl1pPr marL="0" indent="0">
              <a:buNone/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Orleans Bold" pitchFamily="50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Subtitle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68FB3D-93CB-5793-233D-152A4D813A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2329" y="443666"/>
            <a:ext cx="10269071" cy="4524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>
              <a:buNone/>
              <a:defRPr kumimoji="0" lang="en-US" sz="260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Gotham Black" pitchFamily="50" charset="0"/>
                <a:ea typeface="+mj-ea"/>
                <a:cs typeface="Orleans Bold" pitchFamily="50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640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ream - Orleans Header + Body Text + Whit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2FEA-C700-008C-1848-AACFD8A0A0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2328" y="1005840"/>
            <a:ext cx="5163671" cy="49286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7E4DB4C-13A6-7452-67A1-A8BE4653C202}"/>
              </a:ext>
            </a:extLst>
          </p:cNvPr>
          <p:cNvSpPr/>
          <p:nvPr userDrawn="1"/>
        </p:nvSpPr>
        <p:spPr>
          <a:xfrm>
            <a:off x="6318505" y="1005840"/>
            <a:ext cx="4882896" cy="4928616"/>
          </a:xfrm>
          <a:prstGeom prst="roundRect">
            <a:avLst>
              <a:gd name="adj" fmla="val 6042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8908C-71D1-D194-A770-851E2D5E6A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2329" y="443666"/>
            <a:ext cx="10269071" cy="4524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>
              <a:buNone/>
              <a:defRPr kumimoji="0" lang="en-US" sz="260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Gotham Black" pitchFamily="50" charset="0"/>
                <a:ea typeface="+mj-ea"/>
                <a:cs typeface="Orleans Bold" pitchFamily="50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352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ream - Termina Header + Whit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548472-B0A0-E671-A621-88ECEAFF648B}"/>
              </a:ext>
            </a:extLst>
          </p:cNvPr>
          <p:cNvSpPr/>
          <p:nvPr userDrawn="1"/>
        </p:nvSpPr>
        <p:spPr>
          <a:xfrm>
            <a:off x="932329" y="1005840"/>
            <a:ext cx="10269072" cy="4928616"/>
          </a:xfrm>
          <a:prstGeom prst="roundRect">
            <a:avLst>
              <a:gd name="adj" fmla="val 6042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860EB1-66B9-0F30-6741-6231C02F6F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2329" y="443666"/>
            <a:ext cx="10269071" cy="45243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>
              <a:buNone/>
              <a:defRPr kumimoji="0" lang="en-US" sz="2600" b="0" i="0" u="none" strike="noStrike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Gotham Black" pitchFamily="50" charset="0"/>
                <a:ea typeface="+mj-ea"/>
                <a:cs typeface="Orleans Bold" pitchFamily="50" charset="0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60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eam Section Divider - Goth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8F0A47FF-FB06-A498-1ECB-4057E3A32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4991" y="2739306"/>
            <a:ext cx="6502017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4800" smtClean="0">
                <a:solidFill>
                  <a:srgbClr val="001E4B"/>
                </a:solidFill>
                <a:latin typeface="Gotham Black" pitchFamily="50" charset="0"/>
                <a:cs typeface="Orleans Bold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A22D9-D181-35F9-5CD9-2CB46FBA7D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44991" y="3432548"/>
            <a:ext cx="6502017" cy="4755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Gotham Light" pitchFamily="50" charset="0"/>
                <a:cs typeface="Gotham Light" pitchFamily="50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209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m Intro - Goth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174E36D-F025-1FA5-7DCF-D7EFB078CA7B}"/>
              </a:ext>
            </a:extLst>
          </p:cNvPr>
          <p:cNvGrpSpPr/>
          <p:nvPr userDrawn="1"/>
        </p:nvGrpSpPr>
        <p:grpSpPr bwMode="gray">
          <a:xfrm>
            <a:off x="1131172" y="2496348"/>
            <a:ext cx="2134542" cy="1485482"/>
            <a:chOff x="4505325" y="2182190"/>
            <a:chExt cx="3181317" cy="22139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6FAA0CD-D895-3314-B46F-D916799259B1}"/>
                </a:ext>
              </a:extLst>
            </p:cNvPr>
            <p:cNvSpPr/>
            <p:nvPr/>
          </p:nvSpPr>
          <p:spPr bwMode="gray">
            <a:xfrm>
              <a:off x="5191351" y="3234930"/>
              <a:ext cx="84051" cy="423119"/>
            </a:xfrm>
            <a:custGeom>
              <a:avLst/>
              <a:gdLst>
                <a:gd name="connsiteX0" fmla="*/ 0 w 84051"/>
                <a:gd name="connsiteY0" fmla="*/ 0 h 423119"/>
                <a:gd name="connsiteX1" fmla="*/ 84051 w 84051"/>
                <a:gd name="connsiteY1" fmla="*/ 0 h 423119"/>
                <a:gd name="connsiteX2" fmla="*/ 84051 w 84051"/>
                <a:gd name="connsiteY2" fmla="*/ 423120 h 423119"/>
                <a:gd name="connsiteX3" fmla="*/ 0 w 84051"/>
                <a:gd name="connsiteY3" fmla="*/ 423120 h 42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51" h="423119">
                  <a:moveTo>
                    <a:pt x="0" y="0"/>
                  </a:moveTo>
                  <a:lnTo>
                    <a:pt x="84051" y="0"/>
                  </a:lnTo>
                  <a:lnTo>
                    <a:pt x="84051" y="423120"/>
                  </a:lnTo>
                  <a:lnTo>
                    <a:pt x="0" y="423120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6A4CB8-B94D-2361-56E7-F59555A07929}"/>
                </a:ext>
              </a:extLst>
            </p:cNvPr>
            <p:cNvSpPr/>
            <p:nvPr/>
          </p:nvSpPr>
          <p:spPr bwMode="gray">
            <a:xfrm>
              <a:off x="7293746" y="3089097"/>
              <a:ext cx="80392" cy="568984"/>
            </a:xfrm>
            <a:custGeom>
              <a:avLst/>
              <a:gdLst>
                <a:gd name="connsiteX0" fmla="*/ 0 w 80392"/>
                <a:gd name="connsiteY0" fmla="*/ 0 h 568984"/>
                <a:gd name="connsiteX1" fmla="*/ 80393 w 80392"/>
                <a:gd name="connsiteY1" fmla="*/ 0 h 568984"/>
                <a:gd name="connsiteX2" fmla="*/ 80393 w 80392"/>
                <a:gd name="connsiteY2" fmla="*/ 568985 h 568984"/>
                <a:gd name="connsiteX3" fmla="*/ 0 w 80392"/>
                <a:gd name="connsiteY3" fmla="*/ 568985 h 5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92" h="568984">
                  <a:moveTo>
                    <a:pt x="0" y="0"/>
                  </a:moveTo>
                  <a:lnTo>
                    <a:pt x="80393" y="0"/>
                  </a:lnTo>
                  <a:lnTo>
                    <a:pt x="80393" y="568985"/>
                  </a:lnTo>
                  <a:lnTo>
                    <a:pt x="0" y="568985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DFCA808-4D40-1137-0A3F-E5A9BC5ABDA6}"/>
                </a:ext>
              </a:extLst>
            </p:cNvPr>
            <p:cNvSpPr/>
            <p:nvPr/>
          </p:nvSpPr>
          <p:spPr bwMode="gray">
            <a:xfrm>
              <a:off x="7447310" y="3089097"/>
              <a:ext cx="80392" cy="568984"/>
            </a:xfrm>
            <a:custGeom>
              <a:avLst/>
              <a:gdLst>
                <a:gd name="connsiteX0" fmla="*/ 0 w 80392"/>
                <a:gd name="connsiteY0" fmla="*/ 0 h 568984"/>
                <a:gd name="connsiteX1" fmla="*/ 80393 w 80392"/>
                <a:gd name="connsiteY1" fmla="*/ 0 h 568984"/>
                <a:gd name="connsiteX2" fmla="*/ 80393 w 80392"/>
                <a:gd name="connsiteY2" fmla="*/ 568985 h 568984"/>
                <a:gd name="connsiteX3" fmla="*/ 0 w 80392"/>
                <a:gd name="connsiteY3" fmla="*/ 568985 h 5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92" h="568984">
                  <a:moveTo>
                    <a:pt x="0" y="0"/>
                  </a:moveTo>
                  <a:lnTo>
                    <a:pt x="80393" y="0"/>
                  </a:lnTo>
                  <a:lnTo>
                    <a:pt x="80393" y="568985"/>
                  </a:lnTo>
                  <a:lnTo>
                    <a:pt x="0" y="568985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57A772-6476-6F47-A3B4-293576180AD0}"/>
                </a:ext>
              </a:extLst>
            </p:cNvPr>
            <p:cNvSpPr/>
            <p:nvPr/>
          </p:nvSpPr>
          <p:spPr bwMode="gray">
            <a:xfrm>
              <a:off x="4505325" y="3234930"/>
              <a:ext cx="621190" cy="423119"/>
            </a:xfrm>
            <a:custGeom>
              <a:avLst/>
              <a:gdLst>
                <a:gd name="connsiteX0" fmla="*/ 565230 w 621190"/>
                <a:gd name="connsiteY0" fmla="*/ 195876 h 423119"/>
                <a:gd name="connsiteX1" fmla="*/ 592017 w 621190"/>
                <a:gd name="connsiteY1" fmla="*/ 120223 h 423119"/>
                <a:gd name="connsiteX2" fmla="*/ 557850 w 621190"/>
                <a:gd name="connsiteY2" fmla="*/ 36299 h 423119"/>
                <a:gd name="connsiteX3" fmla="*/ 475007 w 621190"/>
                <a:gd name="connsiteY3" fmla="*/ 95 h 423119"/>
                <a:gd name="connsiteX4" fmla="*/ 0 w 621190"/>
                <a:gd name="connsiteY4" fmla="*/ 0 h 423119"/>
                <a:gd name="connsiteX5" fmla="*/ 0 w 621190"/>
                <a:gd name="connsiteY5" fmla="*/ 423120 h 423119"/>
                <a:gd name="connsiteX6" fmla="*/ 497468 w 621190"/>
                <a:gd name="connsiteY6" fmla="*/ 423120 h 423119"/>
                <a:gd name="connsiteX7" fmla="*/ 621190 w 621190"/>
                <a:gd name="connsiteY7" fmla="*/ 299365 h 423119"/>
                <a:gd name="connsiteX8" fmla="*/ 565199 w 621190"/>
                <a:gd name="connsiteY8" fmla="*/ 195844 h 423119"/>
                <a:gd name="connsiteX9" fmla="*/ 446534 w 621190"/>
                <a:gd name="connsiteY9" fmla="*/ 175611 h 423119"/>
                <a:gd name="connsiteX10" fmla="*/ 90096 w 621190"/>
                <a:gd name="connsiteY10" fmla="*/ 175611 h 423119"/>
                <a:gd name="connsiteX11" fmla="*/ 90096 w 621190"/>
                <a:gd name="connsiteY11" fmla="*/ 64804 h 423119"/>
                <a:gd name="connsiteX12" fmla="*/ 446566 w 621190"/>
                <a:gd name="connsiteY12" fmla="*/ 64804 h 423119"/>
                <a:gd name="connsiteX13" fmla="*/ 501953 w 621190"/>
                <a:gd name="connsiteY13" fmla="*/ 120223 h 423119"/>
                <a:gd name="connsiteX14" fmla="*/ 446566 w 621190"/>
                <a:gd name="connsiteY14" fmla="*/ 175611 h 423119"/>
                <a:gd name="connsiteX15" fmla="*/ 90064 w 621190"/>
                <a:gd name="connsiteY15" fmla="*/ 240446 h 423119"/>
                <a:gd name="connsiteX16" fmla="*/ 472399 w 621190"/>
                <a:gd name="connsiteY16" fmla="*/ 240446 h 423119"/>
                <a:gd name="connsiteX17" fmla="*/ 531349 w 621190"/>
                <a:gd name="connsiteY17" fmla="*/ 299397 h 423119"/>
                <a:gd name="connsiteX18" fmla="*/ 472399 w 621190"/>
                <a:gd name="connsiteY18" fmla="*/ 358347 h 423119"/>
                <a:gd name="connsiteX19" fmla="*/ 90096 w 621190"/>
                <a:gd name="connsiteY19" fmla="*/ 358347 h 423119"/>
                <a:gd name="connsiteX20" fmla="*/ 90096 w 621190"/>
                <a:gd name="connsiteY20" fmla="*/ 240446 h 42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1190" h="423119">
                  <a:moveTo>
                    <a:pt x="565230" y="195876"/>
                  </a:moveTo>
                  <a:cubicBezTo>
                    <a:pt x="582505" y="174561"/>
                    <a:pt x="592017" y="147710"/>
                    <a:pt x="592017" y="120223"/>
                  </a:cubicBezTo>
                  <a:cubicBezTo>
                    <a:pt x="592017" y="88664"/>
                    <a:pt x="579897" y="58887"/>
                    <a:pt x="557850" y="36299"/>
                  </a:cubicBezTo>
                  <a:cubicBezTo>
                    <a:pt x="535867" y="13775"/>
                    <a:pt x="506439" y="923"/>
                    <a:pt x="475007" y="95"/>
                  </a:cubicBezTo>
                  <a:lnTo>
                    <a:pt x="0" y="0"/>
                  </a:lnTo>
                  <a:lnTo>
                    <a:pt x="0" y="423120"/>
                  </a:lnTo>
                  <a:lnTo>
                    <a:pt x="497468" y="423120"/>
                  </a:lnTo>
                  <a:cubicBezTo>
                    <a:pt x="565708" y="423120"/>
                    <a:pt x="621190" y="367573"/>
                    <a:pt x="621190" y="299365"/>
                  </a:cubicBezTo>
                  <a:cubicBezTo>
                    <a:pt x="621190" y="257499"/>
                    <a:pt x="600289" y="218845"/>
                    <a:pt x="565199" y="195844"/>
                  </a:cubicBezTo>
                  <a:close/>
                  <a:moveTo>
                    <a:pt x="446534" y="175611"/>
                  </a:moveTo>
                  <a:lnTo>
                    <a:pt x="90096" y="175611"/>
                  </a:lnTo>
                  <a:cubicBezTo>
                    <a:pt x="90096" y="175611"/>
                    <a:pt x="90096" y="64804"/>
                    <a:pt x="90096" y="64804"/>
                  </a:cubicBezTo>
                  <a:lnTo>
                    <a:pt x="446566" y="64804"/>
                  </a:lnTo>
                  <a:cubicBezTo>
                    <a:pt x="477107" y="64804"/>
                    <a:pt x="501953" y="89682"/>
                    <a:pt x="501953" y="120223"/>
                  </a:cubicBezTo>
                  <a:cubicBezTo>
                    <a:pt x="501953" y="150764"/>
                    <a:pt x="477107" y="175611"/>
                    <a:pt x="446566" y="175611"/>
                  </a:cubicBezTo>
                  <a:close/>
                  <a:moveTo>
                    <a:pt x="90064" y="240446"/>
                  </a:moveTo>
                  <a:lnTo>
                    <a:pt x="472399" y="240446"/>
                  </a:lnTo>
                  <a:cubicBezTo>
                    <a:pt x="504912" y="240446"/>
                    <a:pt x="531349" y="266883"/>
                    <a:pt x="531349" y="299397"/>
                  </a:cubicBezTo>
                  <a:cubicBezTo>
                    <a:pt x="531349" y="331910"/>
                    <a:pt x="504912" y="358347"/>
                    <a:pt x="472399" y="358347"/>
                  </a:cubicBezTo>
                  <a:lnTo>
                    <a:pt x="90096" y="358347"/>
                  </a:lnTo>
                  <a:cubicBezTo>
                    <a:pt x="90096" y="358347"/>
                    <a:pt x="90096" y="240446"/>
                    <a:pt x="90096" y="240446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8F53F3-BF4D-13C9-AA6C-49E07072D566}"/>
                </a:ext>
              </a:extLst>
            </p:cNvPr>
            <p:cNvSpPr/>
            <p:nvPr/>
          </p:nvSpPr>
          <p:spPr bwMode="gray">
            <a:xfrm>
              <a:off x="6691707" y="3234962"/>
              <a:ext cx="539811" cy="423055"/>
            </a:xfrm>
            <a:custGeom>
              <a:avLst/>
              <a:gdLst>
                <a:gd name="connsiteX0" fmla="*/ 32 w 539811"/>
                <a:gd name="connsiteY0" fmla="*/ 120160 h 423055"/>
                <a:gd name="connsiteX1" fmla="*/ 39258 w 539811"/>
                <a:gd name="connsiteY1" fmla="*/ 208983 h 423055"/>
                <a:gd name="connsiteX2" fmla="*/ 32 w 539811"/>
                <a:gd name="connsiteY2" fmla="*/ 299333 h 423055"/>
                <a:gd name="connsiteX3" fmla="*/ 123500 w 539811"/>
                <a:gd name="connsiteY3" fmla="*/ 423056 h 423055"/>
                <a:gd name="connsiteX4" fmla="*/ 539811 w 539811"/>
                <a:gd name="connsiteY4" fmla="*/ 423056 h 423055"/>
                <a:gd name="connsiteX5" fmla="*/ 539811 w 539811"/>
                <a:gd name="connsiteY5" fmla="*/ 358284 h 423055"/>
                <a:gd name="connsiteX6" fmla="*/ 233002 w 539811"/>
                <a:gd name="connsiteY6" fmla="*/ 358284 h 423055"/>
                <a:gd name="connsiteX7" fmla="*/ 233002 w 539811"/>
                <a:gd name="connsiteY7" fmla="*/ 358284 h 423055"/>
                <a:gd name="connsiteX8" fmla="*/ 148792 w 539811"/>
                <a:gd name="connsiteY8" fmla="*/ 358284 h 423055"/>
                <a:gd name="connsiteX9" fmla="*/ 89841 w 539811"/>
                <a:gd name="connsiteY9" fmla="*/ 299333 h 423055"/>
                <a:gd name="connsiteX10" fmla="*/ 148792 w 539811"/>
                <a:gd name="connsiteY10" fmla="*/ 240383 h 423055"/>
                <a:gd name="connsiteX11" fmla="*/ 505867 w 539811"/>
                <a:gd name="connsiteY11" fmla="*/ 240383 h 423055"/>
                <a:gd name="connsiteX12" fmla="*/ 505867 w 539811"/>
                <a:gd name="connsiteY12" fmla="*/ 175579 h 423055"/>
                <a:gd name="connsiteX13" fmla="*/ 226830 w 539811"/>
                <a:gd name="connsiteY13" fmla="*/ 175579 h 423055"/>
                <a:gd name="connsiteX14" fmla="*/ 226830 w 539811"/>
                <a:gd name="connsiteY14" fmla="*/ 175579 h 423055"/>
                <a:gd name="connsiteX15" fmla="*/ 145451 w 539811"/>
                <a:gd name="connsiteY15" fmla="*/ 175579 h 423055"/>
                <a:gd name="connsiteX16" fmla="*/ 90064 w 539811"/>
                <a:gd name="connsiteY16" fmla="*/ 120191 h 423055"/>
                <a:gd name="connsiteX17" fmla="*/ 145451 w 539811"/>
                <a:gd name="connsiteY17" fmla="*/ 64804 h 423055"/>
                <a:gd name="connsiteX18" fmla="*/ 539780 w 539811"/>
                <a:gd name="connsiteY18" fmla="*/ 64804 h 423055"/>
                <a:gd name="connsiteX19" fmla="*/ 539780 w 539811"/>
                <a:gd name="connsiteY19" fmla="*/ 0 h 423055"/>
                <a:gd name="connsiteX20" fmla="*/ 120192 w 539811"/>
                <a:gd name="connsiteY20" fmla="*/ 0 h 423055"/>
                <a:gd name="connsiteX21" fmla="*/ 0 w 539811"/>
                <a:gd name="connsiteY21" fmla="*/ 120191 h 4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9811" h="423055">
                  <a:moveTo>
                    <a:pt x="32" y="120160"/>
                  </a:moveTo>
                  <a:cubicBezTo>
                    <a:pt x="32" y="153882"/>
                    <a:pt x="14316" y="186236"/>
                    <a:pt x="39258" y="208983"/>
                  </a:cubicBezTo>
                  <a:cubicBezTo>
                    <a:pt x="14316" y="232334"/>
                    <a:pt x="32" y="265197"/>
                    <a:pt x="32" y="299333"/>
                  </a:cubicBezTo>
                  <a:cubicBezTo>
                    <a:pt x="32" y="367446"/>
                    <a:pt x="55387" y="422929"/>
                    <a:pt x="123500" y="423056"/>
                  </a:cubicBezTo>
                  <a:lnTo>
                    <a:pt x="539811" y="423056"/>
                  </a:lnTo>
                  <a:cubicBezTo>
                    <a:pt x="539811" y="423056"/>
                    <a:pt x="539811" y="358284"/>
                    <a:pt x="539811" y="358284"/>
                  </a:cubicBezTo>
                  <a:lnTo>
                    <a:pt x="233002" y="358284"/>
                  </a:lnTo>
                  <a:lnTo>
                    <a:pt x="233002" y="358284"/>
                  </a:lnTo>
                  <a:cubicBezTo>
                    <a:pt x="233002" y="358284"/>
                    <a:pt x="148792" y="358284"/>
                    <a:pt x="148792" y="358284"/>
                  </a:cubicBezTo>
                  <a:cubicBezTo>
                    <a:pt x="116278" y="358284"/>
                    <a:pt x="89841" y="331847"/>
                    <a:pt x="89841" y="299333"/>
                  </a:cubicBezTo>
                  <a:cubicBezTo>
                    <a:pt x="89841" y="266820"/>
                    <a:pt x="116278" y="240383"/>
                    <a:pt x="148792" y="240383"/>
                  </a:cubicBezTo>
                  <a:lnTo>
                    <a:pt x="505867" y="240383"/>
                  </a:lnTo>
                  <a:lnTo>
                    <a:pt x="505867" y="175579"/>
                  </a:lnTo>
                  <a:lnTo>
                    <a:pt x="226830" y="175579"/>
                  </a:lnTo>
                  <a:lnTo>
                    <a:pt x="226830" y="175579"/>
                  </a:lnTo>
                  <a:cubicBezTo>
                    <a:pt x="226830" y="175579"/>
                    <a:pt x="145451" y="175579"/>
                    <a:pt x="145451" y="175579"/>
                  </a:cubicBezTo>
                  <a:cubicBezTo>
                    <a:pt x="114910" y="175579"/>
                    <a:pt x="90064" y="150732"/>
                    <a:pt x="90064" y="120191"/>
                  </a:cubicBezTo>
                  <a:cubicBezTo>
                    <a:pt x="90064" y="89650"/>
                    <a:pt x="114910" y="64804"/>
                    <a:pt x="145451" y="64804"/>
                  </a:cubicBezTo>
                  <a:lnTo>
                    <a:pt x="539780" y="64804"/>
                  </a:lnTo>
                  <a:lnTo>
                    <a:pt x="539780" y="0"/>
                  </a:lnTo>
                  <a:lnTo>
                    <a:pt x="120192" y="0"/>
                  </a:lnTo>
                  <a:cubicBezTo>
                    <a:pt x="53924" y="0"/>
                    <a:pt x="0" y="53924"/>
                    <a:pt x="0" y="120191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D9CEF54-8BDB-EBF2-C5C4-913025684532}"/>
                </a:ext>
              </a:extLst>
            </p:cNvPr>
            <p:cNvSpPr/>
            <p:nvPr/>
          </p:nvSpPr>
          <p:spPr bwMode="gray">
            <a:xfrm>
              <a:off x="5341574" y="3234962"/>
              <a:ext cx="628475" cy="423055"/>
            </a:xfrm>
            <a:custGeom>
              <a:avLst/>
              <a:gdLst>
                <a:gd name="connsiteX0" fmla="*/ 505453 w 628475"/>
                <a:gd name="connsiteY0" fmla="*/ 175611 h 423055"/>
                <a:gd name="connsiteX1" fmla="*/ 149142 w 628475"/>
                <a:gd name="connsiteY1" fmla="*/ 175611 h 423055"/>
                <a:gd name="connsiteX2" fmla="*/ 93754 w 628475"/>
                <a:gd name="connsiteY2" fmla="*/ 120191 h 423055"/>
                <a:gd name="connsiteX3" fmla="*/ 149142 w 628475"/>
                <a:gd name="connsiteY3" fmla="*/ 64804 h 423055"/>
                <a:gd name="connsiteX4" fmla="*/ 466831 w 628475"/>
                <a:gd name="connsiteY4" fmla="*/ 64804 h 423055"/>
                <a:gd name="connsiteX5" fmla="*/ 522219 w 628475"/>
                <a:gd name="connsiteY5" fmla="*/ 120191 h 423055"/>
                <a:gd name="connsiteX6" fmla="*/ 522219 w 628475"/>
                <a:gd name="connsiteY6" fmla="*/ 135207 h 423055"/>
                <a:gd name="connsiteX7" fmla="*/ 612314 w 628475"/>
                <a:gd name="connsiteY7" fmla="*/ 135207 h 423055"/>
                <a:gd name="connsiteX8" fmla="*/ 612314 w 628475"/>
                <a:gd name="connsiteY8" fmla="*/ 120191 h 423055"/>
                <a:gd name="connsiteX9" fmla="*/ 578147 w 628475"/>
                <a:gd name="connsiteY9" fmla="*/ 36267 h 423055"/>
                <a:gd name="connsiteX10" fmla="*/ 496227 w 628475"/>
                <a:gd name="connsiteY10" fmla="*/ 95 h 423055"/>
                <a:gd name="connsiteX11" fmla="*/ 496227 w 628475"/>
                <a:gd name="connsiteY11" fmla="*/ 0 h 423055"/>
                <a:gd name="connsiteX12" fmla="*/ 123850 w 628475"/>
                <a:gd name="connsiteY12" fmla="*/ 0 h 423055"/>
                <a:gd name="connsiteX13" fmla="*/ 3659 w 628475"/>
                <a:gd name="connsiteY13" fmla="*/ 120191 h 423055"/>
                <a:gd name="connsiteX14" fmla="*/ 123850 w 628475"/>
                <a:gd name="connsiteY14" fmla="*/ 240383 h 423055"/>
                <a:gd name="connsiteX15" fmla="*/ 479716 w 628475"/>
                <a:gd name="connsiteY15" fmla="*/ 240383 h 423055"/>
                <a:gd name="connsiteX16" fmla="*/ 538666 w 628475"/>
                <a:gd name="connsiteY16" fmla="*/ 299333 h 423055"/>
                <a:gd name="connsiteX17" fmla="*/ 479716 w 628475"/>
                <a:gd name="connsiteY17" fmla="*/ 358284 h 423055"/>
                <a:gd name="connsiteX18" fmla="*/ 148824 w 628475"/>
                <a:gd name="connsiteY18" fmla="*/ 358284 h 423055"/>
                <a:gd name="connsiteX19" fmla="*/ 89873 w 628475"/>
                <a:gd name="connsiteY19" fmla="*/ 299333 h 423055"/>
                <a:gd name="connsiteX20" fmla="*/ 89873 w 628475"/>
                <a:gd name="connsiteY20" fmla="*/ 284317 h 423055"/>
                <a:gd name="connsiteX21" fmla="*/ 0 w 628475"/>
                <a:gd name="connsiteY21" fmla="*/ 284317 h 423055"/>
                <a:gd name="connsiteX22" fmla="*/ 0 w 628475"/>
                <a:gd name="connsiteY22" fmla="*/ 299333 h 423055"/>
                <a:gd name="connsiteX23" fmla="*/ 123691 w 628475"/>
                <a:gd name="connsiteY23" fmla="*/ 423056 h 423055"/>
                <a:gd name="connsiteX24" fmla="*/ 504753 w 628475"/>
                <a:gd name="connsiteY24" fmla="*/ 423056 h 423055"/>
                <a:gd name="connsiteX25" fmla="*/ 628476 w 628475"/>
                <a:gd name="connsiteY25" fmla="*/ 299333 h 423055"/>
                <a:gd name="connsiteX26" fmla="*/ 505389 w 628475"/>
                <a:gd name="connsiteY26" fmla="*/ 175611 h 4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8475" h="423055">
                  <a:moveTo>
                    <a:pt x="505453" y="175611"/>
                  </a:moveTo>
                  <a:lnTo>
                    <a:pt x="149142" y="175611"/>
                  </a:lnTo>
                  <a:cubicBezTo>
                    <a:pt x="118601" y="175579"/>
                    <a:pt x="93754" y="150732"/>
                    <a:pt x="93754" y="120191"/>
                  </a:cubicBezTo>
                  <a:cubicBezTo>
                    <a:pt x="93754" y="89650"/>
                    <a:pt x="118601" y="64804"/>
                    <a:pt x="149142" y="64804"/>
                  </a:cubicBezTo>
                  <a:lnTo>
                    <a:pt x="466831" y="64804"/>
                  </a:lnTo>
                  <a:cubicBezTo>
                    <a:pt x="497372" y="64804"/>
                    <a:pt x="522219" y="89650"/>
                    <a:pt x="522219" y="120191"/>
                  </a:cubicBezTo>
                  <a:lnTo>
                    <a:pt x="522219" y="135207"/>
                  </a:lnTo>
                  <a:lnTo>
                    <a:pt x="612314" y="135207"/>
                  </a:lnTo>
                  <a:lnTo>
                    <a:pt x="612314" y="120191"/>
                  </a:lnTo>
                  <a:cubicBezTo>
                    <a:pt x="612314" y="88632"/>
                    <a:pt x="600194" y="58855"/>
                    <a:pt x="578147" y="36267"/>
                  </a:cubicBezTo>
                  <a:cubicBezTo>
                    <a:pt x="556386" y="13966"/>
                    <a:pt x="527309" y="1145"/>
                    <a:pt x="496227" y="95"/>
                  </a:cubicBezTo>
                  <a:lnTo>
                    <a:pt x="496227" y="0"/>
                  </a:lnTo>
                  <a:cubicBezTo>
                    <a:pt x="496227" y="0"/>
                    <a:pt x="123850" y="0"/>
                    <a:pt x="123850" y="0"/>
                  </a:cubicBezTo>
                  <a:cubicBezTo>
                    <a:pt x="57582" y="0"/>
                    <a:pt x="3659" y="53924"/>
                    <a:pt x="3659" y="120191"/>
                  </a:cubicBezTo>
                  <a:cubicBezTo>
                    <a:pt x="3659" y="186459"/>
                    <a:pt x="57582" y="240383"/>
                    <a:pt x="123850" y="240383"/>
                  </a:cubicBezTo>
                  <a:lnTo>
                    <a:pt x="479716" y="240383"/>
                  </a:lnTo>
                  <a:cubicBezTo>
                    <a:pt x="512229" y="240383"/>
                    <a:pt x="538666" y="266852"/>
                    <a:pt x="538666" y="299333"/>
                  </a:cubicBezTo>
                  <a:cubicBezTo>
                    <a:pt x="538666" y="331815"/>
                    <a:pt x="512229" y="358284"/>
                    <a:pt x="479716" y="358284"/>
                  </a:cubicBezTo>
                  <a:lnTo>
                    <a:pt x="148824" y="358284"/>
                  </a:lnTo>
                  <a:cubicBezTo>
                    <a:pt x="116310" y="358284"/>
                    <a:pt x="89873" y="331847"/>
                    <a:pt x="89873" y="299333"/>
                  </a:cubicBezTo>
                  <a:lnTo>
                    <a:pt x="89873" y="284317"/>
                  </a:lnTo>
                  <a:lnTo>
                    <a:pt x="0" y="284317"/>
                  </a:lnTo>
                  <a:lnTo>
                    <a:pt x="0" y="299333"/>
                  </a:lnTo>
                  <a:cubicBezTo>
                    <a:pt x="0" y="367541"/>
                    <a:pt x="55483" y="423056"/>
                    <a:pt x="123691" y="423056"/>
                  </a:cubicBezTo>
                  <a:lnTo>
                    <a:pt x="504753" y="423056"/>
                  </a:lnTo>
                  <a:cubicBezTo>
                    <a:pt x="572993" y="423056"/>
                    <a:pt x="628476" y="367541"/>
                    <a:pt x="628476" y="299333"/>
                  </a:cubicBezTo>
                  <a:cubicBezTo>
                    <a:pt x="628476" y="231125"/>
                    <a:pt x="573311" y="175961"/>
                    <a:pt x="505389" y="175611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4F7299C-E63D-2043-49C4-61CFD065EDFE}"/>
                </a:ext>
              </a:extLst>
            </p:cNvPr>
            <p:cNvSpPr/>
            <p:nvPr/>
          </p:nvSpPr>
          <p:spPr bwMode="gray">
            <a:xfrm>
              <a:off x="6015066" y="3234962"/>
              <a:ext cx="628475" cy="423055"/>
            </a:xfrm>
            <a:custGeom>
              <a:avLst/>
              <a:gdLst>
                <a:gd name="connsiteX0" fmla="*/ 506375 w 628475"/>
                <a:gd name="connsiteY0" fmla="*/ 175611 h 423055"/>
                <a:gd name="connsiteX1" fmla="*/ 506375 w 628475"/>
                <a:gd name="connsiteY1" fmla="*/ 175611 h 423055"/>
                <a:gd name="connsiteX2" fmla="*/ 149142 w 628475"/>
                <a:gd name="connsiteY2" fmla="*/ 175579 h 423055"/>
                <a:gd name="connsiteX3" fmla="*/ 93754 w 628475"/>
                <a:gd name="connsiteY3" fmla="*/ 120191 h 423055"/>
                <a:gd name="connsiteX4" fmla="*/ 149142 w 628475"/>
                <a:gd name="connsiteY4" fmla="*/ 64804 h 423055"/>
                <a:gd name="connsiteX5" fmla="*/ 466831 w 628475"/>
                <a:gd name="connsiteY5" fmla="*/ 64804 h 423055"/>
                <a:gd name="connsiteX6" fmla="*/ 522219 w 628475"/>
                <a:gd name="connsiteY6" fmla="*/ 120191 h 423055"/>
                <a:gd name="connsiteX7" fmla="*/ 522219 w 628475"/>
                <a:gd name="connsiteY7" fmla="*/ 135207 h 423055"/>
                <a:gd name="connsiteX8" fmla="*/ 612315 w 628475"/>
                <a:gd name="connsiteY8" fmla="*/ 135207 h 423055"/>
                <a:gd name="connsiteX9" fmla="*/ 612315 w 628475"/>
                <a:gd name="connsiteY9" fmla="*/ 120191 h 423055"/>
                <a:gd name="connsiteX10" fmla="*/ 578147 w 628475"/>
                <a:gd name="connsiteY10" fmla="*/ 36267 h 423055"/>
                <a:gd name="connsiteX11" fmla="*/ 496291 w 628475"/>
                <a:gd name="connsiteY11" fmla="*/ 95 h 423055"/>
                <a:gd name="connsiteX12" fmla="*/ 496291 w 628475"/>
                <a:gd name="connsiteY12" fmla="*/ 0 h 423055"/>
                <a:gd name="connsiteX13" fmla="*/ 123850 w 628475"/>
                <a:gd name="connsiteY13" fmla="*/ 0 h 423055"/>
                <a:gd name="connsiteX14" fmla="*/ 3659 w 628475"/>
                <a:gd name="connsiteY14" fmla="*/ 120191 h 423055"/>
                <a:gd name="connsiteX15" fmla="*/ 123850 w 628475"/>
                <a:gd name="connsiteY15" fmla="*/ 240383 h 423055"/>
                <a:gd name="connsiteX16" fmla="*/ 479716 w 628475"/>
                <a:gd name="connsiteY16" fmla="*/ 240383 h 423055"/>
                <a:gd name="connsiteX17" fmla="*/ 538666 w 628475"/>
                <a:gd name="connsiteY17" fmla="*/ 299333 h 423055"/>
                <a:gd name="connsiteX18" fmla="*/ 479716 w 628475"/>
                <a:gd name="connsiteY18" fmla="*/ 358284 h 423055"/>
                <a:gd name="connsiteX19" fmla="*/ 148824 w 628475"/>
                <a:gd name="connsiteY19" fmla="*/ 358284 h 423055"/>
                <a:gd name="connsiteX20" fmla="*/ 89873 w 628475"/>
                <a:gd name="connsiteY20" fmla="*/ 299333 h 423055"/>
                <a:gd name="connsiteX21" fmla="*/ 89873 w 628475"/>
                <a:gd name="connsiteY21" fmla="*/ 284317 h 423055"/>
                <a:gd name="connsiteX22" fmla="*/ 0 w 628475"/>
                <a:gd name="connsiteY22" fmla="*/ 284317 h 423055"/>
                <a:gd name="connsiteX23" fmla="*/ 0 w 628475"/>
                <a:gd name="connsiteY23" fmla="*/ 299333 h 423055"/>
                <a:gd name="connsiteX24" fmla="*/ 123691 w 628475"/>
                <a:gd name="connsiteY24" fmla="*/ 423056 h 423055"/>
                <a:gd name="connsiteX25" fmla="*/ 504753 w 628475"/>
                <a:gd name="connsiteY25" fmla="*/ 423056 h 423055"/>
                <a:gd name="connsiteX26" fmla="*/ 628476 w 628475"/>
                <a:gd name="connsiteY26" fmla="*/ 299333 h 423055"/>
                <a:gd name="connsiteX27" fmla="*/ 506312 w 628475"/>
                <a:gd name="connsiteY27" fmla="*/ 175611 h 4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8475" h="423055">
                  <a:moveTo>
                    <a:pt x="506375" y="175611"/>
                  </a:moveTo>
                  <a:lnTo>
                    <a:pt x="506375" y="175611"/>
                  </a:lnTo>
                  <a:cubicBezTo>
                    <a:pt x="506375" y="175611"/>
                    <a:pt x="149142" y="175579"/>
                    <a:pt x="149142" y="175579"/>
                  </a:cubicBezTo>
                  <a:cubicBezTo>
                    <a:pt x="118601" y="175579"/>
                    <a:pt x="93754" y="150732"/>
                    <a:pt x="93754" y="120191"/>
                  </a:cubicBezTo>
                  <a:cubicBezTo>
                    <a:pt x="93754" y="89650"/>
                    <a:pt x="118601" y="64804"/>
                    <a:pt x="149142" y="64804"/>
                  </a:cubicBezTo>
                  <a:lnTo>
                    <a:pt x="466831" y="64804"/>
                  </a:lnTo>
                  <a:cubicBezTo>
                    <a:pt x="497372" y="64804"/>
                    <a:pt x="522219" y="89650"/>
                    <a:pt x="522219" y="120191"/>
                  </a:cubicBezTo>
                  <a:lnTo>
                    <a:pt x="522219" y="135207"/>
                  </a:lnTo>
                  <a:lnTo>
                    <a:pt x="612315" y="135207"/>
                  </a:lnTo>
                  <a:lnTo>
                    <a:pt x="612315" y="120191"/>
                  </a:lnTo>
                  <a:cubicBezTo>
                    <a:pt x="612315" y="88632"/>
                    <a:pt x="600193" y="58855"/>
                    <a:pt x="578147" y="36267"/>
                  </a:cubicBezTo>
                  <a:cubicBezTo>
                    <a:pt x="556386" y="13966"/>
                    <a:pt x="527372" y="1145"/>
                    <a:pt x="496291" y="95"/>
                  </a:cubicBezTo>
                  <a:lnTo>
                    <a:pt x="496291" y="0"/>
                  </a:lnTo>
                  <a:cubicBezTo>
                    <a:pt x="496291" y="0"/>
                    <a:pt x="123850" y="0"/>
                    <a:pt x="123850" y="0"/>
                  </a:cubicBezTo>
                  <a:cubicBezTo>
                    <a:pt x="57582" y="0"/>
                    <a:pt x="3659" y="53924"/>
                    <a:pt x="3659" y="120191"/>
                  </a:cubicBezTo>
                  <a:cubicBezTo>
                    <a:pt x="3659" y="186459"/>
                    <a:pt x="57582" y="240383"/>
                    <a:pt x="123850" y="240383"/>
                  </a:cubicBezTo>
                  <a:lnTo>
                    <a:pt x="479716" y="240383"/>
                  </a:lnTo>
                  <a:cubicBezTo>
                    <a:pt x="512229" y="240383"/>
                    <a:pt x="538666" y="266852"/>
                    <a:pt x="538666" y="299333"/>
                  </a:cubicBezTo>
                  <a:cubicBezTo>
                    <a:pt x="538666" y="331815"/>
                    <a:pt x="512229" y="358284"/>
                    <a:pt x="479716" y="358284"/>
                  </a:cubicBezTo>
                  <a:lnTo>
                    <a:pt x="148824" y="358284"/>
                  </a:lnTo>
                  <a:cubicBezTo>
                    <a:pt x="116310" y="358284"/>
                    <a:pt x="89873" y="331847"/>
                    <a:pt x="89873" y="299333"/>
                  </a:cubicBezTo>
                  <a:lnTo>
                    <a:pt x="89873" y="284317"/>
                  </a:lnTo>
                  <a:lnTo>
                    <a:pt x="0" y="284317"/>
                  </a:lnTo>
                  <a:lnTo>
                    <a:pt x="0" y="299333"/>
                  </a:lnTo>
                  <a:cubicBezTo>
                    <a:pt x="0" y="367541"/>
                    <a:pt x="55483" y="423056"/>
                    <a:pt x="123691" y="423056"/>
                  </a:cubicBezTo>
                  <a:lnTo>
                    <a:pt x="504753" y="423056"/>
                  </a:lnTo>
                  <a:cubicBezTo>
                    <a:pt x="572993" y="423056"/>
                    <a:pt x="628476" y="367541"/>
                    <a:pt x="628476" y="299333"/>
                  </a:cubicBezTo>
                  <a:cubicBezTo>
                    <a:pt x="628476" y="231125"/>
                    <a:pt x="573820" y="176438"/>
                    <a:pt x="506312" y="175611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8135980-FE9F-3F35-1530-BE890E3F683E}"/>
                </a:ext>
              </a:extLst>
            </p:cNvPr>
            <p:cNvSpPr/>
            <p:nvPr/>
          </p:nvSpPr>
          <p:spPr bwMode="gray">
            <a:xfrm>
              <a:off x="5191351" y="3089097"/>
              <a:ext cx="84051" cy="98017"/>
            </a:xfrm>
            <a:custGeom>
              <a:avLst/>
              <a:gdLst>
                <a:gd name="connsiteX0" fmla="*/ 0 w 84051"/>
                <a:gd name="connsiteY0" fmla="*/ 0 h 98017"/>
                <a:gd name="connsiteX1" fmla="*/ 84051 w 84051"/>
                <a:gd name="connsiteY1" fmla="*/ 0 h 98017"/>
                <a:gd name="connsiteX2" fmla="*/ 84051 w 84051"/>
                <a:gd name="connsiteY2" fmla="*/ 98017 h 98017"/>
                <a:gd name="connsiteX3" fmla="*/ 0 w 84051"/>
                <a:gd name="connsiteY3" fmla="*/ 98017 h 9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51" h="98017">
                  <a:moveTo>
                    <a:pt x="0" y="0"/>
                  </a:moveTo>
                  <a:lnTo>
                    <a:pt x="84051" y="0"/>
                  </a:lnTo>
                  <a:lnTo>
                    <a:pt x="84051" y="98017"/>
                  </a:lnTo>
                  <a:lnTo>
                    <a:pt x="0" y="98017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E1C62F3-9CD6-CE11-9B95-0BA7A9049B1E}"/>
                </a:ext>
              </a:extLst>
            </p:cNvPr>
            <p:cNvSpPr/>
            <p:nvPr/>
          </p:nvSpPr>
          <p:spPr bwMode="gray">
            <a:xfrm>
              <a:off x="7573832" y="3089733"/>
              <a:ext cx="112810" cy="112238"/>
            </a:xfrm>
            <a:custGeom>
              <a:avLst/>
              <a:gdLst>
                <a:gd name="connsiteX0" fmla="*/ 58410 w 112810"/>
                <a:gd name="connsiteY0" fmla="*/ 36968 h 112238"/>
                <a:gd name="connsiteX1" fmla="*/ 70976 w 112810"/>
                <a:gd name="connsiteY1" fmla="*/ 44921 h 112238"/>
                <a:gd name="connsiteX2" fmla="*/ 61336 w 112810"/>
                <a:gd name="connsiteY2" fmla="*/ 51824 h 112238"/>
                <a:gd name="connsiteX3" fmla="*/ 44316 w 112810"/>
                <a:gd name="connsiteY3" fmla="*/ 51824 h 112238"/>
                <a:gd name="connsiteX4" fmla="*/ 44412 w 112810"/>
                <a:gd name="connsiteY4" fmla="*/ 36968 h 112238"/>
                <a:gd name="connsiteX5" fmla="*/ 58410 w 112810"/>
                <a:gd name="connsiteY5" fmla="*/ 36968 h 112238"/>
                <a:gd name="connsiteX6" fmla="*/ 44412 w 112810"/>
                <a:gd name="connsiteY6" fmla="*/ 62768 h 112238"/>
                <a:gd name="connsiteX7" fmla="*/ 54051 w 112810"/>
                <a:gd name="connsiteY7" fmla="*/ 62768 h 112238"/>
                <a:gd name="connsiteX8" fmla="*/ 67317 w 112810"/>
                <a:gd name="connsiteY8" fmla="*/ 86787 h 112238"/>
                <a:gd name="connsiteX9" fmla="*/ 83001 w 112810"/>
                <a:gd name="connsiteY9" fmla="*/ 86724 h 112238"/>
                <a:gd name="connsiteX10" fmla="*/ 68653 w 112810"/>
                <a:gd name="connsiteY10" fmla="*/ 61369 h 112238"/>
                <a:gd name="connsiteX11" fmla="*/ 84719 w 112810"/>
                <a:gd name="connsiteY11" fmla="*/ 44698 h 112238"/>
                <a:gd name="connsiteX12" fmla="*/ 64454 w 112810"/>
                <a:gd name="connsiteY12" fmla="*/ 26024 h 112238"/>
                <a:gd name="connsiteX13" fmla="*/ 30318 w 112810"/>
                <a:gd name="connsiteY13" fmla="*/ 26119 h 112238"/>
                <a:gd name="connsiteX14" fmla="*/ 30318 w 112810"/>
                <a:gd name="connsiteY14" fmla="*/ 86883 h 112238"/>
                <a:gd name="connsiteX15" fmla="*/ 44284 w 112810"/>
                <a:gd name="connsiteY15" fmla="*/ 86819 h 112238"/>
                <a:gd name="connsiteX16" fmla="*/ 44380 w 112810"/>
                <a:gd name="connsiteY16" fmla="*/ 62800 h 112238"/>
                <a:gd name="connsiteX17" fmla="*/ 56055 w 112810"/>
                <a:gd name="connsiteY17" fmla="*/ 13648 h 112238"/>
                <a:gd name="connsiteX18" fmla="*/ 98813 w 112810"/>
                <a:gd name="connsiteY18" fmla="*/ 55388 h 112238"/>
                <a:gd name="connsiteX19" fmla="*/ 56310 w 112810"/>
                <a:gd name="connsiteY19" fmla="*/ 98622 h 112238"/>
                <a:gd name="connsiteX20" fmla="*/ 14284 w 112810"/>
                <a:gd name="connsiteY20" fmla="*/ 56215 h 112238"/>
                <a:gd name="connsiteX21" fmla="*/ 56055 w 112810"/>
                <a:gd name="connsiteY21" fmla="*/ 13648 h 112238"/>
                <a:gd name="connsiteX22" fmla="*/ 56405 w 112810"/>
                <a:gd name="connsiteY22" fmla="*/ 0 h 112238"/>
                <a:gd name="connsiteX23" fmla="*/ 0 w 112810"/>
                <a:gd name="connsiteY23" fmla="*/ 56215 h 112238"/>
                <a:gd name="connsiteX24" fmla="*/ 56469 w 112810"/>
                <a:gd name="connsiteY24" fmla="*/ 112238 h 112238"/>
                <a:gd name="connsiteX25" fmla="*/ 112811 w 112810"/>
                <a:gd name="connsiteY25" fmla="*/ 56056 h 112238"/>
                <a:gd name="connsiteX26" fmla="*/ 56373 w 112810"/>
                <a:gd name="connsiteY26" fmla="*/ 0 h 11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810" h="112238">
                  <a:moveTo>
                    <a:pt x="58410" y="36968"/>
                  </a:moveTo>
                  <a:cubicBezTo>
                    <a:pt x="66299" y="36968"/>
                    <a:pt x="70976" y="38049"/>
                    <a:pt x="70976" y="44921"/>
                  </a:cubicBezTo>
                  <a:cubicBezTo>
                    <a:pt x="70753" y="49788"/>
                    <a:pt x="67604" y="51729"/>
                    <a:pt x="61336" y="51824"/>
                  </a:cubicBezTo>
                  <a:lnTo>
                    <a:pt x="44316" y="51824"/>
                  </a:lnTo>
                  <a:lnTo>
                    <a:pt x="44412" y="36968"/>
                  </a:lnTo>
                  <a:lnTo>
                    <a:pt x="58410" y="36968"/>
                  </a:lnTo>
                  <a:close/>
                  <a:moveTo>
                    <a:pt x="44412" y="62768"/>
                  </a:moveTo>
                  <a:lnTo>
                    <a:pt x="54051" y="62768"/>
                  </a:lnTo>
                  <a:lnTo>
                    <a:pt x="67317" y="86787"/>
                  </a:lnTo>
                  <a:lnTo>
                    <a:pt x="83001" y="86724"/>
                  </a:lnTo>
                  <a:lnTo>
                    <a:pt x="68653" y="61369"/>
                  </a:lnTo>
                  <a:cubicBezTo>
                    <a:pt x="78770" y="60478"/>
                    <a:pt x="84719" y="56119"/>
                    <a:pt x="84719" y="44698"/>
                  </a:cubicBezTo>
                  <a:cubicBezTo>
                    <a:pt x="84719" y="31082"/>
                    <a:pt x="76989" y="26437"/>
                    <a:pt x="64454" y="26024"/>
                  </a:cubicBezTo>
                  <a:lnTo>
                    <a:pt x="30318" y="26119"/>
                  </a:lnTo>
                  <a:lnTo>
                    <a:pt x="30318" y="86883"/>
                  </a:lnTo>
                  <a:lnTo>
                    <a:pt x="44284" y="86819"/>
                  </a:lnTo>
                  <a:lnTo>
                    <a:pt x="44380" y="62800"/>
                  </a:lnTo>
                  <a:close/>
                  <a:moveTo>
                    <a:pt x="56055" y="13648"/>
                  </a:moveTo>
                  <a:cubicBezTo>
                    <a:pt x="81411" y="13648"/>
                    <a:pt x="98717" y="30319"/>
                    <a:pt x="98813" y="55388"/>
                  </a:cubicBezTo>
                  <a:cubicBezTo>
                    <a:pt x="98813" y="80743"/>
                    <a:pt x="81411" y="98622"/>
                    <a:pt x="56310" y="98622"/>
                  </a:cubicBezTo>
                  <a:cubicBezTo>
                    <a:pt x="30986" y="98686"/>
                    <a:pt x="14316" y="81347"/>
                    <a:pt x="14284" y="56215"/>
                  </a:cubicBezTo>
                  <a:cubicBezTo>
                    <a:pt x="14189" y="31018"/>
                    <a:pt x="30764" y="13712"/>
                    <a:pt x="56055" y="13648"/>
                  </a:cubicBezTo>
                  <a:moveTo>
                    <a:pt x="56405" y="0"/>
                  </a:moveTo>
                  <a:cubicBezTo>
                    <a:pt x="16575" y="64"/>
                    <a:pt x="0" y="30191"/>
                    <a:pt x="0" y="56215"/>
                  </a:cubicBezTo>
                  <a:cubicBezTo>
                    <a:pt x="191" y="82874"/>
                    <a:pt x="16988" y="112238"/>
                    <a:pt x="56469" y="112238"/>
                  </a:cubicBezTo>
                  <a:cubicBezTo>
                    <a:pt x="90255" y="112207"/>
                    <a:pt x="112842" y="86851"/>
                    <a:pt x="112811" y="56056"/>
                  </a:cubicBezTo>
                  <a:cubicBezTo>
                    <a:pt x="112683" y="26883"/>
                    <a:pt x="93277" y="-95"/>
                    <a:pt x="56373" y="0"/>
                  </a:cubicBezTo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9E8E9AB-C1CC-F2D4-DD34-4F9FD3442308}"/>
                </a:ext>
              </a:extLst>
            </p:cNvPr>
            <p:cNvSpPr/>
            <p:nvPr/>
          </p:nvSpPr>
          <p:spPr bwMode="gray">
            <a:xfrm>
              <a:off x="5447863" y="2182190"/>
              <a:ext cx="1272667" cy="888392"/>
            </a:xfrm>
            <a:custGeom>
              <a:avLst/>
              <a:gdLst>
                <a:gd name="connsiteX0" fmla="*/ 1272635 w 1272667"/>
                <a:gd name="connsiteY0" fmla="*/ 888392 h 888392"/>
                <a:gd name="connsiteX1" fmla="*/ 810831 w 1272667"/>
                <a:gd name="connsiteY1" fmla="*/ 101072 h 888392"/>
                <a:gd name="connsiteX2" fmla="*/ 636175 w 1272667"/>
                <a:gd name="connsiteY2" fmla="*/ 0 h 888392"/>
                <a:gd name="connsiteX3" fmla="*/ 461518 w 1272667"/>
                <a:gd name="connsiteY3" fmla="*/ 101040 h 888392"/>
                <a:gd name="connsiteX4" fmla="*/ 0 w 1272667"/>
                <a:gd name="connsiteY4" fmla="*/ 888360 h 888392"/>
                <a:gd name="connsiteX5" fmla="*/ 1272667 w 1272667"/>
                <a:gd name="connsiteY5" fmla="*/ 888360 h 88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2667" h="888392">
                  <a:moveTo>
                    <a:pt x="1272635" y="888392"/>
                  </a:moveTo>
                  <a:cubicBezTo>
                    <a:pt x="1141214" y="660576"/>
                    <a:pt x="851138" y="159004"/>
                    <a:pt x="810831" y="101072"/>
                  </a:cubicBezTo>
                  <a:cubicBezTo>
                    <a:pt x="761043" y="29459"/>
                    <a:pt x="702347" y="191"/>
                    <a:pt x="636175" y="0"/>
                  </a:cubicBezTo>
                  <a:cubicBezTo>
                    <a:pt x="569971" y="191"/>
                    <a:pt x="511307" y="29459"/>
                    <a:pt x="461518" y="101040"/>
                  </a:cubicBezTo>
                  <a:cubicBezTo>
                    <a:pt x="421211" y="159004"/>
                    <a:pt x="131326" y="660544"/>
                    <a:pt x="0" y="888360"/>
                  </a:cubicBezTo>
                  <a:lnTo>
                    <a:pt x="1272667" y="888360"/>
                  </a:lnTo>
                  <a:close/>
                </a:path>
              </a:pathLst>
            </a:custGeom>
            <a:solidFill>
              <a:srgbClr val="FA14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04583C-0D3F-D621-F048-9393A9CC8D21}"/>
                </a:ext>
              </a:extLst>
            </p:cNvPr>
            <p:cNvSpPr/>
            <p:nvPr/>
          </p:nvSpPr>
          <p:spPr bwMode="gray">
            <a:xfrm>
              <a:off x="4841343" y="3816736"/>
              <a:ext cx="2485472" cy="579414"/>
            </a:xfrm>
            <a:custGeom>
              <a:avLst/>
              <a:gdLst>
                <a:gd name="connsiteX0" fmla="*/ 2459052 w 2485472"/>
                <a:gd name="connsiteY0" fmla="*/ 270765 h 579414"/>
                <a:gd name="connsiteX1" fmla="*/ 2308511 w 2485472"/>
                <a:gd name="connsiteY1" fmla="*/ 0 h 579414"/>
                <a:gd name="connsiteX2" fmla="*/ 176847 w 2485472"/>
                <a:gd name="connsiteY2" fmla="*/ 0 h 579414"/>
                <a:gd name="connsiteX3" fmla="*/ 26369 w 2485472"/>
                <a:gd name="connsiteY3" fmla="*/ 270510 h 579414"/>
                <a:gd name="connsiteX4" fmla="*/ 26210 w 2485472"/>
                <a:gd name="connsiteY4" fmla="*/ 472303 h 579414"/>
                <a:gd name="connsiteX5" fmla="*/ 201057 w 2485472"/>
                <a:gd name="connsiteY5" fmla="*/ 573057 h 579414"/>
                <a:gd name="connsiteX6" fmla="*/ 1242822 w 2485472"/>
                <a:gd name="connsiteY6" fmla="*/ 579229 h 579414"/>
                <a:gd name="connsiteX7" fmla="*/ 1242822 w 2485472"/>
                <a:gd name="connsiteY7" fmla="*/ 579229 h 579414"/>
                <a:gd name="connsiteX8" fmla="*/ 2284428 w 2485472"/>
                <a:gd name="connsiteY8" fmla="*/ 573343 h 579414"/>
                <a:gd name="connsiteX9" fmla="*/ 2459275 w 2485472"/>
                <a:gd name="connsiteY9" fmla="*/ 472590 h 579414"/>
                <a:gd name="connsiteX10" fmla="*/ 2459116 w 2485472"/>
                <a:gd name="connsiteY10" fmla="*/ 270797 h 57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5472" h="579414">
                  <a:moveTo>
                    <a:pt x="2459052" y="270765"/>
                  </a:moveTo>
                  <a:cubicBezTo>
                    <a:pt x="2446072" y="243151"/>
                    <a:pt x="2384672" y="133744"/>
                    <a:pt x="2308511" y="0"/>
                  </a:cubicBezTo>
                  <a:lnTo>
                    <a:pt x="176847" y="0"/>
                  </a:lnTo>
                  <a:cubicBezTo>
                    <a:pt x="100717" y="133617"/>
                    <a:pt x="39349" y="242928"/>
                    <a:pt x="26369" y="270510"/>
                  </a:cubicBezTo>
                  <a:cubicBezTo>
                    <a:pt x="-10726" y="349440"/>
                    <a:pt x="-6749" y="414880"/>
                    <a:pt x="26210" y="472303"/>
                  </a:cubicBezTo>
                  <a:cubicBezTo>
                    <a:pt x="59455" y="529536"/>
                    <a:pt x="114142" y="565708"/>
                    <a:pt x="201057" y="573057"/>
                  </a:cubicBezTo>
                  <a:cubicBezTo>
                    <a:pt x="292425" y="580756"/>
                    <a:pt x="1242822" y="579229"/>
                    <a:pt x="1242822" y="579229"/>
                  </a:cubicBezTo>
                  <a:lnTo>
                    <a:pt x="1242822" y="579229"/>
                  </a:lnTo>
                  <a:cubicBezTo>
                    <a:pt x="1242822" y="579229"/>
                    <a:pt x="2193028" y="581042"/>
                    <a:pt x="2284428" y="573343"/>
                  </a:cubicBezTo>
                  <a:cubicBezTo>
                    <a:pt x="2371342" y="565994"/>
                    <a:pt x="2426030" y="529822"/>
                    <a:pt x="2459275" y="472590"/>
                  </a:cubicBezTo>
                  <a:cubicBezTo>
                    <a:pt x="2492202" y="415166"/>
                    <a:pt x="2496210" y="349726"/>
                    <a:pt x="2459116" y="270797"/>
                  </a:cubicBezTo>
                  <a:close/>
                </a:path>
              </a:pathLst>
            </a:custGeom>
            <a:solidFill>
              <a:srgbClr val="FA14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9C42E82E-907D-A293-1386-F7DAFF60C9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3387" y="2707924"/>
            <a:ext cx="650201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l">
              <a:buNone/>
              <a:defRPr lang="en-US" sz="4000" smtClean="0">
                <a:solidFill>
                  <a:schemeClr val="tx1"/>
                </a:solidFill>
                <a:latin typeface="Gotham Black" pitchFamily="50" charset="0"/>
                <a:cs typeface="Orleans Bold" pitchFamily="50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EA6D860-B71B-FE89-4E93-194758E59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3387" y="3354255"/>
            <a:ext cx="6502017" cy="47551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2000" kern="1200" dirty="0" smtClean="0">
                <a:solidFill>
                  <a:schemeClr val="tx2"/>
                </a:solidFill>
                <a:latin typeface="Gotham Light" pitchFamily="50" charset="0"/>
                <a:ea typeface="+mn-ea"/>
                <a:cs typeface="Gotham Light" pitchFamily="50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A94F1D-6780-8F31-456A-33AF8319786E}"/>
              </a:ext>
            </a:extLst>
          </p:cNvPr>
          <p:cNvCxnSpPr>
            <a:cxnSpLocks/>
          </p:cNvCxnSpPr>
          <p:nvPr userDrawn="1"/>
        </p:nvCxnSpPr>
        <p:spPr>
          <a:xfrm>
            <a:off x="4008120" y="2377440"/>
            <a:ext cx="0" cy="1685925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B22D90B-0D22-88CD-431D-61AA3BFF1EC9}"/>
              </a:ext>
            </a:extLst>
          </p:cNvPr>
          <p:cNvSpPr/>
          <p:nvPr userDrawn="1"/>
        </p:nvSpPr>
        <p:spPr bwMode="white">
          <a:xfrm>
            <a:off x="10310069" y="6115525"/>
            <a:ext cx="1823207" cy="671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2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eam Intro - Orlea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174E36D-F025-1FA5-7DCF-D7EFB078CA7B}"/>
              </a:ext>
            </a:extLst>
          </p:cNvPr>
          <p:cNvGrpSpPr/>
          <p:nvPr userDrawn="1"/>
        </p:nvGrpSpPr>
        <p:grpSpPr bwMode="gray">
          <a:xfrm>
            <a:off x="1131172" y="2496348"/>
            <a:ext cx="2134542" cy="1485482"/>
            <a:chOff x="4505325" y="2182190"/>
            <a:chExt cx="3181317" cy="22139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6FAA0CD-D895-3314-B46F-D916799259B1}"/>
                </a:ext>
              </a:extLst>
            </p:cNvPr>
            <p:cNvSpPr/>
            <p:nvPr/>
          </p:nvSpPr>
          <p:spPr bwMode="gray">
            <a:xfrm>
              <a:off x="5191351" y="3234930"/>
              <a:ext cx="84051" cy="423119"/>
            </a:xfrm>
            <a:custGeom>
              <a:avLst/>
              <a:gdLst>
                <a:gd name="connsiteX0" fmla="*/ 0 w 84051"/>
                <a:gd name="connsiteY0" fmla="*/ 0 h 423119"/>
                <a:gd name="connsiteX1" fmla="*/ 84051 w 84051"/>
                <a:gd name="connsiteY1" fmla="*/ 0 h 423119"/>
                <a:gd name="connsiteX2" fmla="*/ 84051 w 84051"/>
                <a:gd name="connsiteY2" fmla="*/ 423120 h 423119"/>
                <a:gd name="connsiteX3" fmla="*/ 0 w 84051"/>
                <a:gd name="connsiteY3" fmla="*/ 423120 h 42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51" h="423119">
                  <a:moveTo>
                    <a:pt x="0" y="0"/>
                  </a:moveTo>
                  <a:lnTo>
                    <a:pt x="84051" y="0"/>
                  </a:lnTo>
                  <a:lnTo>
                    <a:pt x="84051" y="423120"/>
                  </a:lnTo>
                  <a:lnTo>
                    <a:pt x="0" y="423120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6A4CB8-B94D-2361-56E7-F59555A07929}"/>
                </a:ext>
              </a:extLst>
            </p:cNvPr>
            <p:cNvSpPr/>
            <p:nvPr/>
          </p:nvSpPr>
          <p:spPr bwMode="gray">
            <a:xfrm>
              <a:off x="7293746" y="3089097"/>
              <a:ext cx="80392" cy="568984"/>
            </a:xfrm>
            <a:custGeom>
              <a:avLst/>
              <a:gdLst>
                <a:gd name="connsiteX0" fmla="*/ 0 w 80392"/>
                <a:gd name="connsiteY0" fmla="*/ 0 h 568984"/>
                <a:gd name="connsiteX1" fmla="*/ 80393 w 80392"/>
                <a:gd name="connsiteY1" fmla="*/ 0 h 568984"/>
                <a:gd name="connsiteX2" fmla="*/ 80393 w 80392"/>
                <a:gd name="connsiteY2" fmla="*/ 568985 h 568984"/>
                <a:gd name="connsiteX3" fmla="*/ 0 w 80392"/>
                <a:gd name="connsiteY3" fmla="*/ 568985 h 5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92" h="568984">
                  <a:moveTo>
                    <a:pt x="0" y="0"/>
                  </a:moveTo>
                  <a:lnTo>
                    <a:pt x="80393" y="0"/>
                  </a:lnTo>
                  <a:lnTo>
                    <a:pt x="80393" y="568985"/>
                  </a:lnTo>
                  <a:lnTo>
                    <a:pt x="0" y="568985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DFCA808-4D40-1137-0A3F-E5A9BC5ABDA6}"/>
                </a:ext>
              </a:extLst>
            </p:cNvPr>
            <p:cNvSpPr/>
            <p:nvPr/>
          </p:nvSpPr>
          <p:spPr bwMode="gray">
            <a:xfrm>
              <a:off x="7447310" y="3089097"/>
              <a:ext cx="80392" cy="568984"/>
            </a:xfrm>
            <a:custGeom>
              <a:avLst/>
              <a:gdLst>
                <a:gd name="connsiteX0" fmla="*/ 0 w 80392"/>
                <a:gd name="connsiteY0" fmla="*/ 0 h 568984"/>
                <a:gd name="connsiteX1" fmla="*/ 80393 w 80392"/>
                <a:gd name="connsiteY1" fmla="*/ 0 h 568984"/>
                <a:gd name="connsiteX2" fmla="*/ 80393 w 80392"/>
                <a:gd name="connsiteY2" fmla="*/ 568985 h 568984"/>
                <a:gd name="connsiteX3" fmla="*/ 0 w 80392"/>
                <a:gd name="connsiteY3" fmla="*/ 568985 h 5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392" h="568984">
                  <a:moveTo>
                    <a:pt x="0" y="0"/>
                  </a:moveTo>
                  <a:lnTo>
                    <a:pt x="80393" y="0"/>
                  </a:lnTo>
                  <a:lnTo>
                    <a:pt x="80393" y="568985"/>
                  </a:lnTo>
                  <a:lnTo>
                    <a:pt x="0" y="568985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57A772-6476-6F47-A3B4-293576180AD0}"/>
                </a:ext>
              </a:extLst>
            </p:cNvPr>
            <p:cNvSpPr/>
            <p:nvPr/>
          </p:nvSpPr>
          <p:spPr bwMode="gray">
            <a:xfrm>
              <a:off x="4505325" y="3234930"/>
              <a:ext cx="621190" cy="423119"/>
            </a:xfrm>
            <a:custGeom>
              <a:avLst/>
              <a:gdLst>
                <a:gd name="connsiteX0" fmla="*/ 565230 w 621190"/>
                <a:gd name="connsiteY0" fmla="*/ 195876 h 423119"/>
                <a:gd name="connsiteX1" fmla="*/ 592017 w 621190"/>
                <a:gd name="connsiteY1" fmla="*/ 120223 h 423119"/>
                <a:gd name="connsiteX2" fmla="*/ 557850 w 621190"/>
                <a:gd name="connsiteY2" fmla="*/ 36299 h 423119"/>
                <a:gd name="connsiteX3" fmla="*/ 475007 w 621190"/>
                <a:gd name="connsiteY3" fmla="*/ 95 h 423119"/>
                <a:gd name="connsiteX4" fmla="*/ 0 w 621190"/>
                <a:gd name="connsiteY4" fmla="*/ 0 h 423119"/>
                <a:gd name="connsiteX5" fmla="*/ 0 w 621190"/>
                <a:gd name="connsiteY5" fmla="*/ 423120 h 423119"/>
                <a:gd name="connsiteX6" fmla="*/ 497468 w 621190"/>
                <a:gd name="connsiteY6" fmla="*/ 423120 h 423119"/>
                <a:gd name="connsiteX7" fmla="*/ 621190 w 621190"/>
                <a:gd name="connsiteY7" fmla="*/ 299365 h 423119"/>
                <a:gd name="connsiteX8" fmla="*/ 565199 w 621190"/>
                <a:gd name="connsiteY8" fmla="*/ 195844 h 423119"/>
                <a:gd name="connsiteX9" fmla="*/ 446534 w 621190"/>
                <a:gd name="connsiteY9" fmla="*/ 175611 h 423119"/>
                <a:gd name="connsiteX10" fmla="*/ 90096 w 621190"/>
                <a:gd name="connsiteY10" fmla="*/ 175611 h 423119"/>
                <a:gd name="connsiteX11" fmla="*/ 90096 w 621190"/>
                <a:gd name="connsiteY11" fmla="*/ 64804 h 423119"/>
                <a:gd name="connsiteX12" fmla="*/ 446566 w 621190"/>
                <a:gd name="connsiteY12" fmla="*/ 64804 h 423119"/>
                <a:gd name="connsiteX13" fmla="*/ 501953 w 621190"/>
                <a:gd name="connsiteY13" fmla="*/ 120223 h 423119"/>
                <a:gd name="connsiteX14" fmla="*/ 446566 w 621190"/>
                <a:gd name="connsiteY14" fmla="*/ 175611 h 423119"/>
                <a:gd name="connsiteX15" fmla="*/ 90064 w 621190"/>
                <a:gd name="connsiteY15" fmla="*/ 240446 h 423119"/>
                <a:gd name="connsiteX16" fmla="*/ 472399 w 621190"/>
                <a:gd name="connsiteY16" fmla="*/ 240446 h 423119"/>
                <a:gd name="connsiteX17" fmla="*/ 531349 w 621190"/>
                <a:gd name="connsiteY17" fmla="*/ 299397 h 423119"/>
                <a:gd name="connsiteX18" fmla="*/ 472399 w 621190"/>
                <a:gd name="connsiteY18" fmla="*/ 358347 h 423119"/>
                <a:gd name="connsiteX19" fmla="*/ 90096 w 621190"/>
                <a:gd name="connsiteY19" fmla="*/ 358347 h 423119"/>
                <a:gd name="connsiteX20" fmla="*/ 90096 w 621190"/>
                <a:gd name="connsiteY20" fmla="*/ 240446 h 42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21190" h="423119">
                  <a:moveTo>
                    <a:pt x="565230" y="195876"/>
                  </a:moveTo>
                  <a:cubicBezTo>
                    <a:pt x="582505" y="174561"/>
                    <a:pt x="592017" y="147710"/>
                    <a:pt x="592017" y="120223"/>
                  </a:cubicBezTo>
                  <a:cubicBezTo>
                    <a:pt x="592017" y="88664"/>
                    <a:pt x="579897" y="58887"/>
                    <a:pt x="557850" y="36299"/>
                  </a:cubicBezTo>
                  <a:cubicBezTo>
                    <a:pt x="535867" y="13775"/>
                    <a:pt x="506439" y="923"/>
                    <a:pt x="475007" y="95"/>
                  </a:cubicBezTo>
                  <a:lnTo>
                    <a:pt x="0" y="0"/>
                  </a:lnTo>
                  <a:lnTo>
                    <a:pt x="0" y="423120"/>
                  </a:lnTo>
                  <a:lnTo>
                    <a:pt x="497468" y="423120"/>
                  </a:lnTo>
                  <a:cubicBezTo>
                    <a:pt x="565708" y="423120"/>
                    <a:pt x="621190" y="367573"/>
                    <a:pt x="621190" y="299365"/>
                  </a:cubicBezTo>
                  <a:cubicBezTo>
                    <a:pt x="621190" y="257499"/>
                    <a:pt x="600289" y="218845"/>
                    <a:pt x="565199" y="195844"/>
                  </a:cubicBezTo>
                  <a:close/>
                  <a:moveTo>
                    <a:pt x="446534" y="175611"/>
                  </a:moveTo>
                  <a:lnTo>
                    <a:pt x="90096" y="175611"/>
                  </a:lnTo>
                  <a:cubicBezTo>
                    <a:pt x="90096" y="175611"/>
                    <a:pt x="90096" y="64804"/>
                    <a:pt x="90096" y="64804"/>
                  </a:cubicBezTo>
                  <a:lnTo>
                    <a:pt x="446566" y="64804"/>
                  </a:lnTo>
                  <a:cubicBezTo>
                    <a:pt x="477107" y="64804"/>
                    <a:pt x="501953" y="89682"/>
                    <a:pt x="501953" y="120223"/>
                  </a:cubicBezTo>
                  <a:cubicBezTo>
                    <a:pt x="501953" y="150764"/>
                    <a:pt x="477107" y="175611"/>
                    <a:pt x="446566" y="175611"/>
                  </a:cubicBezTo>
                  <a:close/>
                  <a:moveTo>
                    <a:pt x="90064" y="240446"/>
                  </a:moveTo>
                  <a:lnTo>
                    <a:pt x="472399" y="240446"/>
                  </a:lnTo>
                  <a:cubicBezTo>
                    <a:pt x="504912" y="240446"/>
                    <a:pt x="531349" y="266883"/>
                    <a:pt x="531349" y="299397"/>
                  </a:cubicBezTo>
                  <a:cubicBezTo>
                    <a:pt x="531349" y="331910"/>
                    <a:pt x="504912" y="358347"/>
                    <a:pt x="472399" y="358347"/>
                  </a:cubicBezTo>
                  <a:lnTo>
                    <a:pt x="90096" y="358347"/>
                  </a:lnTo>
                  <a:cubicBezTo>
                    <a:pt x="90096" y="358347"/>
                    <a:pt x="90096" y="240446"/>
                    <a:pt x="90096" y="240446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8F53F3-BF4D-13C9-AA6C-49E07072D566}"/>
                </a:ext>
              </a:extLst>
            </p:cNvPr>
            <p:cNvSpPr/>
            <p:nvPr/>
          </p:nvSpPr>
          <p:spPr bwMode="gray">
            <a:xfrm>
              <a:off x="6691707" y="3234962"/>
              <a:ext cx="539811" cy="423055"/>
            </a:xfrm>
            <a:custGeom>
              <a:avLst/>
              <a:gdLst>
                <a:gd name="connsiteX0" fmla="*/ 32 w 539811"/>
                <a:gd name="connsiteY0" fmla="*/ 120160 h 423055"/>
                <a:gd name="connsiteX1" fmla="*/ 39258 w 539811"/>
                <a:gd name="connsiteY1" fmla="*/ 208983 h 423055"/>
                <a:gd name="connsiteX2" fmla="*/ 32 w 539811"/>
                <a:gd name="connsiteY2" fmla="*/ 299333 h 423055"/>
                <a:gd name="connsiteX3" fmla="*/ 123500 w 539811"/>
                <a:gd name="connsiteY3" fmla="*/ 423056 h 423055"/>
                <a:gd name="connsiteX4" fmla="*/ 539811 w 539811"/>
                <a:gd name="connsiteY4" fmla="*/ 423056 h 423055"/>
                <a:gd name="connsiteX5" fmla="*/ 539811 w 539811"/>
                <a:gd name="connsiteY5" fmla="*/ 358284 h 423055"/>
                <a:gd name="connsiteX6" fmla="*/ 233002 w 539811"/>
                <a:gd name="connsiteY6" fmla="*/ 358284 h 423055"/>
                <a:gd name="connsiteX7" fmla="*/ 233002 w 539811"/>
                <a:gd name="connsiteY7" fmla="*/ 358284 h 423055"/>
                <a:gd name="connsiteX8" fmla="*/ 148792 w 539811"/>
                <a:gd name="connsiteY8" fmla="*/ 358284 h 423055"/>
                <a:gd name="connsiteX9" fmla="*/ 89841 w 539811"/>
                <a:gd name="connsiteY9" fmla="*/ 299333 h 423055"/>
                <a:gd name="connsiteX10" fmla="*/ 148792 w 539811"/>
                <a:gd name="connsiteY10" fmla="*/ 240383 h 423055"/>
                <a:gd name="connsiteX11" fmla="*/ 505867 w 539811"/>
                <a:gd name="connsiteY11" fmla="*/ 240383 h 423055"/>
                <a:gd name="connsiteX12" fmla="*/ 505867 w 539811"/>
                <a:gd name="connsiteY12" fmla="*/ 175579 h 423055"/>
                <a:gd name="connsiteX13" fmla="*/ 226830 w 539811"/>
                <a:gd name="connsiteY13" fmla="*/ 175579 h 423055"/>
                <a:gd name="connsiteX14" fmla="*/ 226830 w 539811"/>
                <a:gd name="connsiteY14" fmla="*/ 175579 h 423055"/>
                <a:gd name="connsiteX15" fmla="*/ 145451 w 539811"/>
                <a:gd name="connsiteY15" fmla="*/ 175579 h 423055"/>
                <a:gd name="connsiteX16" fmla="*/ 90064 w 539811"/>
                <a:gd name="connsiteY16" fmla="*/ 120191 h 423055"/>
                <a:gd name="connsiteX17" fmla="*/ 145451 w 539811"/>
                <a:gd name="connsiteY17" fmla="*/ 64804 h 423055"/>
                <a:gd name="connsiteX18" fmla="*/ 539780 w 539811"/>
                <a:gd name="connsiteY18" fmla="*/ 64804 h 423055"/>
                <a:gd name="connsiteX19" fmla="*/ 539780 w 539811"/>
                <a:gd name="connsiteY19" fmla="*/ 0 h 423055"/>
                <a:gd name="connsiteX20" fmla="*/ 120192 w 539811"/>
                <a:gd name="connsiteY20" fmla="*/ 0 h 423055"/>
                <a:gd name="connsiteX21" fmla="*/ 0 w 539811"/>
                <a:gd name="connsiteY21" fmla="*/ 120191 h 4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9811" h="423055">
                  <a:moveTo>
                    <a:pt x="32" y="120160"/>
                  </a:moveTo>
                  <a:cubicBezTo>
                    <a:pt x="32" y="153882"/>
                    <a:pt x="14316" y="186236"/>
                    <a:pt x="39258" y="208983"/>
                  </a:cubicBezTo>
                  <a:cubicBezTo>
                    <a:pt x="14316" y="232334"/>
                    <a:pt x="32" y="265197"/>
                    <a:pt x="32" y="299333"/>
                  </a:cubicBezTo>
                  <a:cubicBezTo>
                    <a:pt x="32" y="367446"/>
                    <a:pt x="55387" y="422929"/>
                    <a:pt x="123500" y="423056"/>
                  </a:cubicBezTo>
                  <a:lnTo>
                    <a:pt x="539811" y="423056"/>
                  </a:lnTo>
                  <a:cubicBezTo>
                    <a:pt x="539811" y="423056"/>
                    <a:pt x="539811" y="358284"/>
                    <a:pt x="539811" y="358284"/>
                  </a:cubicBezTo>
                  <a:lnTo>
                    <a:pt x="233002" y="358284"/>
                  </a:lnTo>
                  <a:lnTo>
                    <a:pt x="233002" y="358284"/>
                  </a:lnTo>
                  <a:cubicBezTo>
                    <a:pt x="233002" y="358284"/>
                    <a:pt x="148792" y="358284"/>
                    <a:pt x="148792" y="358284"/>
                  </a:cubicBezTo>
                  <a:cubicBezTo>
                    <a:pt x="116278" y="358284"/>
                    <a:pt x="89841" y="331847"/>
                    <a:pt x="89841" y="299333"/>
                  </a:cubicBezTo>
                  <a:cubicBezTo>
                    <a:pt x="89841" y="266820"/>
                    <a:pt x="116278" y="240383"/>
                    <a:pt x="148792" y="240383"/>
                  </a:cubicBezTo>
                  <a:lnTo>
                    <a:pt x="505867" y="240383"/>
                  </a:lnTo>
                  <a:lnTo>
                    <a:pt x="505867" y="175579"/>
                  </a:lnTo>
                  <a:lnTo>
                    <a:pt x="226830" y="175579"/>
                  </a:lnTo>
                  <a:lnTo>
                    <a:pt x="226830" y="175579"/>
                  </a:lnTo>
                  <a:cubicBezTo>
                    <a:pt x="226830" y="175579"/>
                    <a:pt x="145451" y="175579"/>
                    <a:pt x="145451" y="175579"/>
                  </a:cubicBezTo>
                  <a:cubicBezTo>
                    <a:pt x="114910" y="175579"/>
                    <a:pt x="90064" y="150732"/>
                    <a:pt x="90064" y="120191"/>
                  </a:cubicBezTo>
                  <a:cubicBezTo>
                    <a:pt x="90064" y="89650"/>
                    <a:pt x="114910" y="64804"/>
                    <a:pt x="145451" y="64804"/>
                  </a:cubicBezTo>
                  <a:lnTo>
                    <a:pt x="539780" y="64804"/>
                  </a:lnTo>
                  <a:lnTo>
                    <a:pt x="539780" y="0"/>
                  </a:lnTo>
                  <a:lnTo>
                    <a:pt x="120192" y="0"/>
                  </a:lnTo>
                  <a:cubicBezTo>
                    <a:pt x="53924" y="0"/>
                    <a:pt x="0" y="53924"/>
                    <a:pt x="0" y="120191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D9CEF54-8BDB-EBF2-C5C4-913025684532}"/>
                </a:ext>
              </a:extLst>
            </p:cNvPr>
            <p:cNvSpPr/>
            <p:nvPr/>
          </p:nvSpPr>
          <p:spPr bwMode="gray">
            <a:xfrm>
              <a:off x="5341574" y="3234962"/>
              <a:ext cx="628475" cy="423055"/>
            </a:xfrm>
            <a:custGeom>
              <a:avLst/>
              <a:gdLst>
                <a:gd name="connsiteX0" fmla="*/ 505453 w 628475"/>
                <a:gd name="connsiteY0" fmla="*/ 175611 h 423055"/>
                <a:gd name="connsiteX1" fmla="*/ 149142 w 628475"/>
                <a:gd name="connsiteY1" fmla="*/ 175611 h 423055"/>
                <a:gd name="connsiteX2" fmla="*/ 93754 w 628475"/>
                <a:gd name="connsiteY2" fmla="*/ 120191 h 423055"/>
                <a:gd name="connsiteX3" fmla="*/ 149142 w 628475"/>
                <a:gd name="connsiteY3" fmla="*/ 64804 h 423055"/>
                <a:gd name="connsiteX4" fmla="*/ 466831 w 628475"/>
                <a:gd name="connsiteY4" fmla="*/ 64804 h 423055"/>
                <a:gd name="connsiteX5" fmla="*/ 522219 w 628475"/>
                <a:gd name="connsiteY5" fmla="*/ 120191 h 423055"/>
                <a:gd name="connsiteX6" fmla="*/ 522219 w 628475"/>
                <a:gd name="connsiteY6" fmla="*/ 135207 h 423055"/>
                <a:gd name="connsiteX7" fmla="*/ 612314 w 628475"/>
                <a:gd name="connsiteY7" fmla="*/ 135207 h 423055"/>
                <a:gd name="connsiteX8" fmla="*/ 612314 w 628475"/>
                <a:gd name="connsiteY8" fmla="*/ 120191 h 423055"/>
                <a:gd name="connsiteX9" fmla="*/ 578147 w 628475"/>
                <a:gd name="connsiteY9" fmla="*/ 36267 h 423055"/>
                <a:gd name="connsiteX10" fmla="*/ 496227 w 628475"/>
                <a:gd name="connsiteY10" fmla="*/ 95 h 423055"/>
                <a:gd name="connsiteX11" fmla="*/ 496227 w 628475"/>
                <a:gd name="connsiteY11" fmla="*/ 0 h 423055"/>
                <a:gd name="connsiteX12" fmla="*/ 123850 w 628475"/>
                <a:gd name="connsiteY12" fmla="*/ 0 h 423055"/>
                <a:gd name="connsiteX13" fmla="*/ 3659 w 628475"/>
                <a:gd name="connsiteY13" fmla="*/ 120191 h 423055"/>
                <a:gd name="connsiteX14" fmla="*/ 123850 w 628475"/>
                <a:gd name="connsiteY14" fmla="*/ 240383 h 423055"/>
                <a:gd name="connsiteX15" fmla="*/ 479716 w 628475"/>
                <a:gd name="connsiteY15" fmla="*/ 240383 h 423055"/>
                <a:gd name="connsiteX16" fmla="*/ 538666 w 628475"/>
                <a:gd name="connsiteY16" fmla="*/ 299333 h 423055"/>
                <a:gd name="connsiteX17" fmla="*/ 479716 w 628475"/>
                <a:gd name="connsiteY17" fmla="*/ 358284 h 423055"/>
                <a:gd name="connsiteX18" fmla="*/ 148824 w 628475"/>
                <a:gd name="connsiteY18" fmla="*/ 358284 h 423055"/>
                <a:gd name="connsiteX19" fmla="*/ 89873 w 628475"/>
                <a:gd name="connsiteY19" fmla="*/ 299333 h 423055"/>
                <a:gd name="connsiteX20" fmla="*/ 89873 w 628475"/>
                <a:gd name="connsiteY20" fmla="*/ 284317 h 423055"/>
                <a:gd name="connsiteX21" fmla="*/ 0 w 628475"/>
                <a:gd name="connsiteY21" fmla="*/ 284317 h 423055"/>
                <a:gd name="connsiteX22" fmla="*/ 0 w 628475"/>
                <a:gd name="connsiteY22" fmla="*/ 299333 h 423055"/>
                <a:gd name="connsiteX23" fmla="*/ 123691 w 628475"/>
                <a:gd name="connsiteY23" fmla="*/ 423056 h 423055"/>
                <a:gd name="connsiteX24" fmla="*/ 504753 w 628475"/>
                <a:gd name="connsiteY24" fmla="*/ 423056 h 423055"/>
                <a:gd name="connsiteX25" fmla="*/ 628476 w 628475"/>
                <a:gd name="connsiteY25" fmla="*/ 299333 h 423055"/>
                <a:gd name="connsiteX26" fmla="*/ 505389 w 628475"/>
                <a:gd name="connsiteY26" fmla="*/ 175611 h 4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8475" h="423055">
                  <a:moveTo>
                    <a:pt x="505453" y="175611"/>
                  </a:moveTo>
                  <a:lnTo>
                    <a:pt x="149142" y="175611"/>
                  </a:lnTo>
                  <a:cubicBezTo>
                    <a:pt x="118601" y="175579"/>
                    <a:pt x="93754" y="150732"/>
                    <a:pt x="93754" y="120191"/>
                  </a:cubicBezTo>
                  <a:cubicBezTo>
                    <a:pt x="93754" y="89650"/>
                    <a:pt x="118601" y="64804"/>
                    <a:pt x="149142" y="64804"/>
                  </a:cubicBezTo>
                  <a:lnTo>
                    <a:pt x="466831" y="64804"/>
                  </a:lnTo>
                  <a:cubicBezTo>
                    <a:pt x="497372" y="64804"/>
                    <a:pt x="522219" y="89650"/>
                    <a:pt x="522219" y="120191"/>
                  </a:cubicBezTo>
                  <a:lnTo>
                    <a:pt x="522219" y="135207"/>
                  </a:lnTo>
                  <a:lnTo>
                    <a:pt x="612314" y="135207"/>
                  </a:lnTo>
                  <a:lnTo>
                    <a:pt x="612314" y="120191"/>
                  </a:lnTo>
                  <a:cubicBezTo>
                    <a:pt x="612314" y="88632"/>
                    <a:pt x="600194" y="58855"/>
                    <a:pt x="578147" y="36267"/>
                  </a:cubicBezTo>
                  <a:cubicBezTo>
                    <a:pt x="556386" y="13966"/>
                    <a:pt x="527309" y="1145"/>
                    <a:pt x="496227" y="95"/>
                  </a:cubicBezTo>
                  <a:lnTo>
                    <a:pt x="496227" y="0"/>
                  </a:lnTo>
                  <a:cubicBezTo>
                    <a:pt x="496227" y="0"/>
                    <a:pt x="123850" y="0"/>
                    <a:pt x="123850" y="0"/>
                  </a:cubicBezTo>
                  <a:cubicBezTo>
                    <a:pt x="57582" y="0"/>
                    <a:pt x="3659" y="53924"/>
                    <a:pt x="3659" y="120191"/>
                  </a:cubicBezTo>
                  <a:cubicBezTo>
                    <a:pt x="3659" y="186459"/>
                    <a:pt x="57582" y="240383"/>
                    <a:pt x="123850" y="240383"/>
                  </a:cubicBezTo>
                  <a:lnTo>
                    <a:pt x="479716" y="240383"/>
                  </a:lnTo>
                  <a:cubicBezTo>
                    <a:pt x="512229" y="240383"/>
                    <a:pt x="538666" y="266852"/>
                    <a:pt x="538666" y="299333"/>
                  </a:cubicBezTo>
                  <a:cubicBezTo>
                    <a:pt x="538666" y="331815"/>
                    <a:pt x="512229" y="358284"/>
                    <a:pt x="479716" y="358284"/>
                  </a:cubicBezTo>
                  <a:lnTo>
                    <a:pt x="148824" y="358284"/>
                  </a:lnTo>
                  <a:cubicBezTo>
                    <a:pt x="116310" y="358284"/>
                    <a:pt x="89873" y="331847"/>
                    <a:pt x="89873" y="299333"/>
                  </a:cubicBezTo>
                  <a:lnTo>
                    <a:pt x="89873" y="284317"/>
                  </a:lnTo>
                  <a:lnTo>
                    <a:pt x="0" y="284317"/>
                  </a:lnTo>
                  <a:lnTo>
                    <a:pt x="0" y="299333"/>
                  </a:lnTo>
                  <a:cubicBezTo>
                    <a:pt x="0" y="367541"/>
                    <a:pt x="55483" y="423056"/>
                    <a:pt x="123691" y="423056"/>
                  </a:cubicBezTo>
                  <a:lnTo>
                    <a:pt x="504753" y="423056"/>
                  </a:lnTo>
                  <a:cubicBezTo>
                    <a:pt x="572993" y="423056"/>
                    <a:pt x="628476" y="367541"/>
                    <a:pt x="628476" y="299333"/>
                  </a:cubicBezTo>
                  <a:cubicBezTo>
                    <a:pt x="628476" y="231125"/>
                    <a:pt x="573311" y="175961"/>
                    <a:pt x="505389" y="175611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4F7299C-E63D-2043-49C4-61CFD065EDFE}"/>
                </a:ext>
              </a:extLst>
            </p:cNvPr>
            <p:cNvSpPr/>
            <p:nvPr/>
          </p:nvSpPr>
          <p:spPr bwMode="gray">
            <a:xfrm>
              <a:off x="6015066" y="3234962"/>
              <a:ext cx="628475" cy="423055"/>
            </a:xfrm>
            <a:custGeom>
              <a:avLst/>
              <a:gdLst>
                <a:gd name="connsiteX0" fmla="*/ 506375 w 628475"/>
                <a:gd name="connsiteY0" fmla="*/ 175611 h 423055"/>
                <a:gd name="connsiteX1" fmla="*/ 506375 w 628475"/>
                <a:gd name="connsiteY1" fmla="*/ 175611 h 423055"/>
                <a:gd name="connsiteX2" fmla="*/ 149142 w 628475"/>
                <a:gd name="connsiteY2" fmla="*/ 175579 h 423055"/>
                <a:gd name="connsiteX3" fmla="*/ 93754 w 628475"/>
                <a:gd name="connsiteY3" fmla="*/ 120191 h 423055"/>
                <a:gd name="connsiteX4" fmla="*/ 149142 w 628475"/>
                <a:gd name="connsiteY4" fmla="*/ 64804 h 423055"/>
                <a:gd name="connsiteX5" fmla="*/ 466831 w 628475"/>
                <a:gd name="connsiteY5" fmla="*/ 64804 h 423055"/>
                <a:gd name="connsiteX6" fmla="*/ 522219 w 628475"/>
                <a:gd name="connsiteY6" fmla="*/ 120191 h 423055"/>
                <a:gd name="connsiteX7" fmla="*/ 522219 w 628475"/>
                <a:gd name="connsiteY7" fmla="*/ 135207 h 423055"/>
                <a:gd name="connsiteX8" fmla="*/ 612315 w 628475"/>
                <a:gd name="connsiteY8" fmla="*/ 135207 h 423055"/>
                <a:gd name="connsiteX9" fmla="*/ 612315 w 628475"/>
                <a:gd name="connsiteY9" fmla="*/ 120191 h 423055"/>
                <a:gd name="connsiteX10" fmla="*/ 578147 w 628475"/>
                <a:gd name="connsiteY10" fmla="*/ 36267 h 423055"/>
                <a:gd name="connsiteX11" fmla="*/ 496291 w 628475"/>
                <a:gd name="connsiteY11" fmla="*/ 95 h 423055"/>
                <a:gd name="connsiteX12" fmla="*/ 496291 w 628475"/>
                <a:gd name="connsiteY12" fmla="*/ 0 h 423055"/>
                <a:gd name="connsiteX13" fmla="*/ 123850 w 628475"/>
                <a:gd name="connsiteY13" fmla="*/ 0 h 423055"/>
                <a:gd name="connsiteX14" fmla="*/ 3659 w 628475"/>
                <a:gd name="connsiteY14" fmla="*/ 120191 h 423055"/>
                <a:gd name="connsiteX15" fmla="*/ 123850 w 628475"/>
                <a:gd name="connsiteY15" fmla="*/ 240383 h 423055"/>
                <a:gd name="connsiteX16" fmla="*/ 479716 w 628475"/>
                <a:gd name="connsiteY16" fmla="*/ 240383 h 423055"/>
                <a:gd name="connsiteX17" fmla="*/ 538666 w 628475"/>
                <a:gd name="connsiteY17" fmla="*/ 299333 h 423055"/>
                <a:gd name="connsiteX18" fmla="*/ 479716 w 628475"/>
                <a:gd name="connsiteY18" fmla="*/ 358284 h 423055"/>
                <a:gd name="connsiteX19" fmla="*/ 148824 w 628475"/>
                <a:gd name="connsiteY19" fmla="*/ 358284 h 423055"/>
                <a:gd name="connsiteX20" fmla="*/ 89873 w 628475"/>
                <a:gd name="connsiteY20" fmla="*/ 299333 h 423055"/>
                <a:gd name="connsiteX21" fmla="*/ 89873 w 628475"/>
                <a:gd name="connsiteY21" fmla="*/ 284317 h 423055"/>
                <a:gd name="connsiteX22" fmla="*/ 0 w 628475"/>
                <a:gd name="connsiteY22" fmla="*/ 284317 h 423055"/>
                <a:gd name="connsiteX23" fmla="*/ 0 w 628475"/>
                <a:gd name="connsiteY23" fmla="*/ 299333 h 423055"/>
                <a:gd name="connsiteX24" fmla="*/ 123691 w 628475"/>
                <a:gd name="connsiteY24" fmla="*/ 423056 h 423055"/>
                <a:gd name="connsiteX25" fmla="*/ 504753 w 628475"/>
                <a:gd name="connsiteY25" fmla="*/ 423056 h 423055"/>
                <a:gd name="connsiteX26" fmla="*/ 628476 w 628475"/>
                <a:gd name="connsiteY26" fmla="*/ 299333 h 423055"/>
                <a:gd name="connsiteX27" fmla="*/ 506312 w 628475"/>
                <a:gd name="connsiteY27" fmla="*/ 175611 h 4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8475" h="423055">
                  <a:moveTo>
                    <a:pt x="506375" y="175611"/>
                  </a:moveTo>
                  <a:lnTo>
                    <a:pt x="506375" y="175611"/>
                  </a:lnTo>
                  <a:cubicBezTo>
                    <a:pt x="506375" y="175611"/>
                    <a:pt x="149142" y="175579"/>
                    <a:pt x="149142" y="175579"/>
                  </a:cubicBezTo>
                  <a:cubicBezTo>
                    <a:pt x="118601" y="175579"/>
                    <a:pt x="93754" y="150732"/>
                    <a:pt x="93754" y="120191"/>
                  </a:cubicBezTo>
                  <a:cubicBezTo>
                    <a:pt x="93754" y="89650"/>
                    <a:pt x="118601" y="64804"/>
                    <a:pt x="149142" y="64804"/>
                  </a:cubicBezTo>
                  <a:lnTo>
                    <a:pt x="466831" y="64804"/>
                  </a:lnTo>
                  <a:cubicBezTo>
                    <a:pt x="497372" y="64804"/>
                    <a:pt x="522219" y="89650"/>
                    <a:pt x="522219" y="120191"/>
                  </a:cubicBezTo>
                  <a:lnTo>
                    <a:pt x="522219" y="135207"/>
                  </a:lnTo>
                  <a:lnTo>
                    <a:pt x="612315" y="135207"/>
                  </a:lnTo>
                  <a:lnTo>
                    <a:pt x="612315" y="120191"/>
                  </a:lnTo>
                  <a:cubicBezTo>
                    <a:pt x="612315" y="88632"/>
                    <a:pt x="600193" y="58855"/>
                    <a:pt x="578147" y="36267"/>
                  </a:cubicBezTo>
                  <a:cubicBezTo>
                    <a:pt x="556386" y="13966"/>
                    <a:pt x="527372" y="1145"/>
                    <a:pt x="496291" y="95"/>
                  </a:cubicBezTo>
                  <a:lnTo>
                    <a:pt x="496291" y="0"/>
                  </a:lnTo>
                  <a:cubicBezTo>
                    <a:pt x="496291" y="0"/>
                    <a:pt x="123850" y="0"/>
                    <a:pt x="123850" y="0"/>
                  </a:cubicBezTo>
                  <a:cubicBezTo>
                    <a:pt x="57582" y="0"/>
                    <a:pt x="3659" y="53924"/>
                    <a:pt x="3659" y="120191"/>
                  </a:cubicBezTo>
                  <a:cubicBezTo>
                    <a:pt x="3659" y="186459"/>
                    <a:pt x="57582" y="240383"/>
                    <a:pt x="123850" y="240383"/>
                  </a:cubicBezTo>
                  <a:lnTo>
                    <a:pt x="479716" y="240383"/>
                  </a:lnTo>
                  <a:cubicBezTo>
                    <a:pt x="512229" y="240383"/>
                    <a:pt x="538666" y="266852"/>
                    <a:pt x="538666" y="299333"/>
                  </a:cubicBezTo>
                  <a:cubicBezTo>
                    <a:pt x="538666" y="331815"/>
                    <a:pt x="512229" y="358284"/>
                    <a:pt x="479716" y="358284"/>
                  </a:cubicBezTo>
                  <a:lnTo>
                    <a:pt x="148824" y="358284"/>
                  </a:lnTo>
                  <a:cubicBezTo>
                    <a:pt x="116310" y="358284"/>
                    <a:pt x="89873" y="331847"/>
                    <a:pt x="89873" y="299333"/>
                  </a:cubicBezTo>
                  <a:lnTo>
                    <a:pt x="89873" y="284317"/>
                  </a:lnTo>
                  <a:lnTo>
                    <a:pt x="0" y="284317"/>
                  </a:lnTo>
                  <a:lnTo>
                    <a:pt x="0" y="299333"/>
                  </a:lnTo>
                  <a:cubicBezTo>
                    <a:pt x="0" y="367541"/>
                    <a:pt x="55483" y="423056"/>
                    <a:pt x="123691" y="423056"/>
                  </a:cubicBezTo>
                  <a:lnTo>
                    <a:pt x="504753" y="423056"/>
                  </a:lnTo>
                  <a:cubicBezTo>
                    <a:pt x="572993" y="423056"/>
                    <a:pt x="628476" y="367541"/>
                    <a:pt x="628476" y="299333"/>
                  </a:cubicBezTo>
                  <a:cubicBezTo>
                    <a:pt x="628476" y="231125"/>
                    <a:pt x="573820" y="176438"/>
                    <a:pt x="506312" y="175611"/>
                  </a:cubicBez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8135980-FE9F-3F35-1530-BE890E3F683E}"/>
                </a:ext>
              </a:extLst>
            </p:cNvPr>
            <p:cNvSpPr/>
            <p:nvPr/>
          </p:nvSpPr>
          <p:spPr bwMode="gray">
            <a:xfrm>
              <a:off x="5191351" y="3089097"/>
              <a:ext cx="84051" cy="98017"/>
            </a:xfrm>
            <a:custGeom>
              <a:avLst/>
              <a:gdLst>
                <a:gd name="connsiteX0" fmla="*/ 0 w 84051"/>
                <a:gd name="connsiteY0" fmla="*/ 0 h 98017"/>
                <a:gd name="connsiteX1" fmla="*/ 84051 w 84051"/>
                <a:gd name="connsiteY1" fmla="*/ 0 h 98017"/>
                <a:gd name="connsiteX2" fmla="*/ 84051 w 84051"/>
                <a:gd name="connsiteY2" fmla="*/ 98017 h 98017"/>
                <a:gd name="connsiteX3" fmla="*/ 0 w 84051"/>
                <a:gd name="connsiteY3" fmla="*/ 98017 h 9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51" h="98017">
                  <a:moveTo>
                    <a:pt x="0" y="0"/>
                  </a:moveTo>
                  <a:lnTo>
                    <a:pt x="84051" y="0"/>
                  </a:lnTo>
                  <a:lnTo>
                    <a:pt x="84051" y="98017"/>
                  </a:lnTo>
                  <a:lnTo>
                    <a:pt x="0" y="98017"/>
                  </a:lnTo>
                  <a:close/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E1C62F3-9CD6-CE11-9B95-0BA7A9049B1E}"/>
                </a:ext>
              </a:extLst>
            </p:cNvPr>
            <p:cNvSpPr/>
            <p:nvPr/>
          </p:nvSpPr>
          <p:spPr bwMode="gray">
            <a:xfrm>
              <a:off x="7573832" y="3089733"/>
              <a:ext cx="112810" cy="112238"/>
            </a:xfrm>
            <a:custGeom>
              <a:avLst/>
              <a:gdLst>
                <a:gd name="connsiteX0" fmla="*/ 58410 w 112810"/>
                <a:gd name="connsiteY0" fmla="*/ 36968 h 112238"/>
                <a:gd name="connsiteX1" fmla="*/ 70976 w 112810"/>
                <a:gd name="connsiteY1" fmla="*/ 44921 h 112238"/>
                <a:gd name="connsiteX2" fmla="*/ 61336 w 112810"/>
                <a:gd name="connsiteY2" fmla="*/ 51824 h 112238"/>
                <a:gd name="connsiteX3" fmla="*/ 44316 w 112810"/>
                <a:gd name="connsiteY3" fmla="*/ 51824 h 112238"/>
                <a:gd name="connsiteX4" fmla="*/ 44412 w 112810"/>
                <a:gd name="connsiteY4" fmla="*/ 36968 h 112238"/>
                <a:gd name="connsiteX5" fmla="*/ 58410 w 112810"/>
                <a:gd name="connsiteY5" fmla="*/ 36968 h 112238"/>
                <a:gd name="connsiteX6" fmla="*/ 44412 w 112810"/>
                <a:gd name="connsiteY6" fmla="*/ 62768 h 112238"/>
                <a:gd name="connsiteX7" fmla="*/ 54051 w 112810"/>
                <a:gd name="connsiteY7" fmla="*/ 62768 h 112238"/>
                <a:gd name="connsiteX8" fmla="*/ 67317 w 112810"/>
                <a:gd name="connsiteY8" fmla="*/ 86787 h 112238"/>
                <a:gd name="connsiteX9" fmla="*/ 83001 w 112810"/>
                <a:gd name="connsiteY9" fmla="*/ 86724 h 112238"/>
                <a:gd name="connsiteX10" fmla="*/ 68653 w 112810"/>
                <a:gd name="connsiteY10" fmla="*/ 61369 h 112238"/>
                <a:gd name="connsiteX11" fmla="*/ 84719 w 112810"/>
                <a:gd name="connsiteY11" fmla="*/ 44698 h 112238"/>
                <a:gd name="connsiteX12" fmla="*/ 64454 w 112810"/>
                <a:gd name="connsiteY12" fmla="*/ 26024 h 112238"/>
                <a:gd name="connsiteX13" fmla="*/ 30318 w 112810"/>
                <a:gd name="connsiteY13" fmla="*/ 26119 h 112238"/>
                <a:gd name="connsiteX14" fmla="*/ 30318 w 112810"/>
                <a:gd name="connsiteY14" fmla="*/ 86883 h 112238"/>
                <a:gd name="connsiteX15" fmla="*/ 44284 w 112810"/>
                <a:gd name="connsiteY15" fmla="*/ 86819 h 112238"/>
                <a:gd name="connsiteX16" fmla="*/ 44380 w 112810"/>
                <a:gd name="connsiteY16" fmla="*/ 62800 h 112238"/>
                <a:gd name="connsiteX17" fmla="*/ 56055 w 112810"/>
                <a:gd name="connsiteY17" fmla="*/ 13648 h 112238"/>
                <a:gd name="connsiteX18" fmla="*/ 98813 w 112810"/>
                <a:gd name="connsiteY18" fmla="*/ 55388 h 112238"/>
                <a:gd name="connsiteX19" fmla="*/ 56310 w 112810"/>
                <a:gd name="connsiteY19" fmla="*/ 98622 h 112238"/>
                <a:gd name="connsiteX20" fmla="*/ 14284 w 112810"/>
                <a:gd name="connsiteY20" fmla="*/ 56215 h 112238"/>
                <a:gd name="connsiteX21" fmla="*/ 56055 w 112810"/>
                <a:gd name="connsiteY21" fmla="*/ 13648 h 112238"/>
                <a:gd name="connsiteX22" fmla="*/ 56405 w 112810"/>
                <a:gd name="connsiteY22" fmla="*/ 0 h 112238"/>
                <a:gd name="connsiteX23" fmla="*/ 0 w 112810"/>
                <a:gd name="connsiteY23" fmla="*/ 56215 h 112238"/>
                <a:gd name="connsiteX24" fmla="*/ 56469 w 112810"/>
                <a:gd name="connsiteY24" fmla="*/ 112238 h 112238"/>
                <a:gd name="connsiteX25" fmla="*/ 112811 w 112810"/>
                <a:gd name="connsiteY25" fmla="*/ 56056 h 112238"/>
                <a:gd name="connsiteX26" fmla="*/ 56373 w 112810"/>
                <a:gd name="connsiteY26" fmla="*/ 0 h 11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2810" h="112238">
                  <a:moveTo>
                    <a:pt x="58410" y="36968"/>
                  </a:moveTo>
                  <a:cubicBezTo>
                    <a:pt x="66299" y="36968"/>
                    <a:pt x="70976" y="38049"/>
                    <a:pt x="70976" y="44921"/>
                  </a:cubicBezTo>
                  <a:cubicBezTo>
                    <a:pt x="70753" y="49788"/>
                    <a:pt x="67604" y="51729"/>
                    <a:pt x="61336" y="51824"/>
                  </a:cubicBezTo>
                  <a:lnTo>
                    <a:pt x="44316" y="51824"/>
                  </a:lnTo>
                  <a:lnTo>
                    <a:pt x="44412" y="36968"/>
                  </a:lnTo>
                  <a:lnTo>
                    <a:pt x="58410" y="36968"/>
                  </a:lnTo>
                  <a:close/>
                  <a:moveTo>
                    <a:pt x="44412" y="62768"/>
                  </a:moveTo>
                  <a:lnTo>
                    <a:pt x="54051" y="62768"/>
                  </a:lnTo>
                  <a:lnTo>
                    <a:pt x="67317" y="86787"/>
                  </a:lnTo>
                  <a:lnTo>
                    <a:pt x="83001" y="86724"/>
                  </a:lnTo>
                  <a:lnTo>
                    <a:pt x="68653" y="61369"/>
                  </a:lnTo>
                  <a:cubicBezTo>
                    <a:pt x="78770" y="60478"/>
                    <a:pt x="84719" y="56119"/>
                    <a:pt x="84719" y="44698"/>
                  </a:cubicBezTo>
                  <a:cubicBezTo>
                    <a:pt x="84719" y="31082"/>
                    <a:pt x="76989" y="26437"/>
                    <a:pt x="64454" y="26024"/>
                  </a:cubicBezTo>
                  <a:lnTo>
                    <a:pt x="30318" y="26119"/>
                  </a:lnTo>
                  <a:lnTo>
                    <a:pt x="30318" y="86883"/>
                  </a:lnTo>
                  <a:lnTo>
                    <a:pt x="44284" y="86819"/>
                  </a:lnTo>
                  <a:lnTo>
                    <a:pt x="44380" y="62800"/>
                  </a:lnTo>
                  <a:close/>
                  <a:moveTo>
                    <a:pt x="56055" y="13648"/>
                  </a:moveTo>
                  <a:cubicBezTo>
                    <a:pt x="81411" y="13648"/>
                    <a:pt x="98717" y="30319"/>
                    <a:pt x="98813" y="55388"/>
                  </a:cubicBezTo>
                  <a:cubicBezTo>
                    <a:pt x="98813" y="80743"/>
                    <a:pt x="81411" y="98622"/>
                    <a:pt x="56310" y="98622"/>
                  </a:cubicBezTo>
                  <a:cubicBezTo>
                    <a:pt x="30986" y="98686"/>
                    <a:pt x="14316" y="81347"/>
                    <a:pt x="14284" y="56215"/>
                  </a:cubicBezTo>
                  <a:cubicBezTo>
                    <a:pt x="14189" y="31018"/>
                    <a:pt x="30764" y="13712"/>
                    <a:pt x="56055" y="13648"/>
                  </a:cubicBezTo>
                  <a:moveTo>
                    <a:pt x="56405" y="0"/>
                  </a:moveTo>
                  <a:cubicBezTo>
                    <a:pt x="16575" y="64"/>
                    <a:pt x="0" y="30191"/>
                    <a:pt x="0" y="56215"/>
                  </a:cubicBezTo>
                  <a:cubicBezTo>
                    <a:pt x="191" y="82874"/>
                    <a:pt x="16988" y="112238"/>
                    <a:pt x="56469" y="112238"/>
                  </a:cubicBezTo>
                  <a:cubicBezTo>
                    <a:pt x="90255" y="112207"/>
                    <a:pt x="112842" y="86851"/>
                    <a:pt x="112811" y="56056"/>
                  </a:cubicBezTo>
                  <a:cubicBezTo>
                    <a:pt x="112683" y="26883"/>
                    <a:pt x="93277" y="-95"/>
                    <a:pt x="56373" y="0"/>
                  </a:cubicBezTo>
                </a:path>
              </a:pathLst>
            </a:custGeom>
            <a:solidFill>
              <a:srgbClr val="0000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9E8E9AB-C1CC-F2D4-DD34-4F9FD3442308}"/>
                </a:ext>
              </a:extLst>
            </p:cNvPr>
            <p:cNvSpPr/>
            <p:nvPr/>
          </p:nvSpPr>
          <p:spPr bwMode="gray">
            <a:xfrm>
              <a:off x="5447863" y="2182190"/>
              <a:ext cx="1272667" cy="888392"/>
            </a:xfrm>
            <a:custGeom>
              <a:avLst/>
              <a:gdLst>
                <a:gd name="connsiteX0" fmla="*/ 1272635 w 1272667"/>
                <a:gd name="connsiteY0" fmla="*/ 888392 h 888392"/>
                <a:gd name="connsiteX1" fmla="*/ 810831 w 1272667"/>
                <a:gd name="connsiteY1" fmla="*/ 101072 h 888392"/>
                <a:gd name="connsiteX2" fmla="*/ 636175 w 1272667"/>
                <a:gd name="connsiteY2" fmla="*/ 0 h 888392"/>
                <a:gd name="connsiteX3" fmla="*/ 461518 w 1272667"/>
                <a:gd name="connsiteY3" fmla="*/ 101040 h 888392"/>
                <a:gd name="connsiteX4" fmla="*/ 0 w 1272667"/>
                <a:gd name="connsiteY4" fmla="*/ 888360 h 888392"/>
                <a:gd name="connsiteX5" fmla="*/ 1272667 w 1272667"/>
                <a:gd name="connsiteY5" fmla="*/ 888360 h 88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2667" h="888392">
                  <a:moveTo>
                    <a:pt x="1272635" y="888392"/>
                  </a:moveTo>
                  <a:cubicBezTo>
                    <a:pt x="1141214" y="660576"/>
                    <a:pt x="851138" y="159004"/>
                    <a:pt x="810831" y="101072"/>
                  </a:cubicBezTo>
                  <a:cubicBezTo>
                    <a:pt x="761043" y="29459"/>
                    <a:pt x="702347" y="191"/>
                    <a:pt x="636175" y="0"/>
                  </a:cubicBezTo>
                  <a:cubicBezTo>
                    <a:pt x="569971" y="191"/>
                    <a:pt x="511307" y="29459"/>
                    <a:pt x="461518" y="101040"/>
                  </a:cubicBezTo>
                  <a:cubicBezTo>
                    <a:pt x="421211" y="159004"/>
                    <a:pt x="131326" y="660544"/>
                    <a:pt x="0" y="888360"/>
                  </a:cubicBezTo>
                  <a:lnTo>
                    <a:pt x="1272667" y="888360"/>
                  </a:lnTo>
                  <a:close/>
                </a:path>
              </a:pathLst>
            </a:custGeom>
            <a:solidFill>
              <a:srgbClr val="FA14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04583C-0D3F-D621-F048-9393A9CC8D21}"/>
                </a:ext>
              </a:extLst>
            </p:cNvPr>
            <p:cNvSpPr/>
            <p:nvPr/>
          </p:nvSpPr>
          <p:spPr bwMode="gray">
            <a:xfrm>
              <a:off x="4841343" y="3816736"/>
              <a:ext cx="2485472" cy="579414"/>
            </a:xfrm>
            <a:custGeom>
              <a:avLst/>
              <a:gdLst>
                <a:gd name="connsiteX0" fmla="*/ 2459052 w 2485472"/>
                <a:gd name="connsiteY0" fmla="*/ 270765 h 579414"/>
                <a:gd name="connsiteX1" fmla="*/ 2308511 w 2485472"/>
                <a:gd name="connsiteY1" fmla="*/ 0 h 579414"/>
                <a:gd name="connsiteX2" fmla="*/ 176847 w 2485472"/>
                <a:gd name="connsiteY2" fmla="*/ 0 h 579414"/>
                <a:gd name="connsiteX3" fmla="*/ 26369 w 2485472"/>
                <a:gd name="connsiteY3" fmla="*/ 270510 h 579414"/>
                <a:gd name="connsiteX4" fmla="*/ 26210 w 2485472"/>
                <a:gd name="connsiteY4" fmla="*/ 472303 h 579414"/>
                <a:gd name="connsiteX5" fmla="*/ 201057 w 2485472"/>
                <a:gd name="connsiteY5" fmla="*/ 573057 h 579414"/>
                <a:gd name="connsiteX6" fmla="*/ 1242822 w 2485472"/>
                <a:gd name="connsiteY6" fmla="*/ 579229 h 579414"/>
                <a:gd name="connsiteX7" fmla="*/ 1242822 w 2485472"/>
                <a:gd name="connsiteY7" fmla="*/ 579229 h 579414"/>
                <a:gd name="connsiteX8" fmla="*/ 2284428 w 2485472"/>
                <a:gd name="connsiteY8" fmla="*/ 573343 h 579414"/>
                <a:gd name="connsiteX9" fmla="*/ 2459275 w 2485472"/>
                <a:gd name="connsiteY9" fmla="*/ 472590 h 579414"/>
                <a:gd name="connsiteX10" fmla="*/ 2459116 w 2485472"/>
                <a:gd name="connsiteY10" fmla="*/ 270797 h 57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5472" h="579414">
                  <a:moveTo>
                    <a:pt x="2459052" y="270765"/>
                  </a:moveTo>
                  <a:cubicBezTo>
                    <a:pt x="2446072" y="243151"/>
                    <a:pt x="2384672" y="133744"/>
                    <a:pt x="2308511" y="0"/>
                  </a:cubicBezTo>
                  <a:lnTo>
                    <a:pt x="176847" y="0"/>
                  </a:lnTo>
                  <a:cubicBezTo>
                    <a:pt x="100717" y="133617"/>
                    <a:pt x="39349" y="242928"/>
                    <a:pt x="26369" y="270510"/>
                  </a:cubicBezTo>
                  <a:cubicBezTo>
                    <a:pt x="-10726" y="349440"/>
                    <a:pt x="-6749" y="414880"/>
                    <a:pt x="26210" y="472303"/>
                  </a:cubicBezTo>
                  <a:cubicBezTo>
                    <a:pt x="59455" y="529536"/>
                    <a:pt x="114142" y="565708"/>
                    <a:pt x="201057" y="573057"/>
                  </a:cubicBezTo>
                  <a:cubicBezTo>
                    <a:pt x="292425" y="580756"/>
                    <a:pt x="1242822" y="579229"/>
                    <a:pt x="1242822" y="579229"/>
                  </a:cubicBezTo>
                  <a:lnTo>
                    <a:pt x="1242822" y="579229"/>
                  </a:lnTo>
                  <a:cubicBezTo>
                    <a:pt x="1242822" y="579229"/>
                    <a:pt x="2193028" y="581042"/>
                    <a:pt x="2284428" y="573343"/>
                  </a:cubicBezTo>
                  <a:cubicBezTo>
                    <a:pt x="2371342" y="565994"/>
                    <a:pt x="2426030" y="529822"/>
                    <a:pt x="2459275" y="472590"/>
                  </a:cubicBezTo>
                  <a:cubicBezTo>
                    <a:pt x="2492202" y="415166"/>
                    <a:pt x="2496210" y="349726"/>
                    <a:pt x="2459116" y="270797"/>
                  </a:cubicBezTo>
                  <a:close/>
                </a:path>
              </a:pathLst>
            </a:custGeom>
            <a:solidFill>
              <a:srgbClr val="FA1400"/>
            </a:solidFill>
            <a:ln w="3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9C42E82E-907D-A293-1386-F7DAFF60C9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73387" y="2707924"/>
            <a:ext cx="650201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 algn="l">
              <a:buNone/>
              <a:defRPr lang="en-US" sz="4000" smtClean="0">
                <a:solidFill>
                  <a:schemeClr val="tx1"/>
                </a:solidFill>
                <a:latin typeface="Orleans Black" pitchFamily="2" charset="0"/>
                <a:cs typeface="Orleans Black" pitchFamily="2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EA6D860-B71B-FE89-4E93-194758E59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3387" y="3354255"/>
            <a:ext cx="6502017" cy="47551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2000" kern="1200" dirty="0" smtClean="0">
                <a:solidFill>
                  <a:schemeClr val="tx2"/>
                </a:solidFill>
                <a:latin typeface="Gotham Light" pitchFamily="50" charset="0"/>
                <a:ea typeface="+mn-ea"/>
                <a:cs typeface="Gotham Light" pitchFamily="50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A94F1D-6780-8F31-456A-33AF8319786E}"/>
              </a:ext>
            </a:extLst>
          </p:cNvPr>
          <p:cNvCxnSpPr>
            <a:cxnSpLocks/>
          </p:cNvCxnSpPr>
          <p:nvPr userDrawn="1"/>
        </p:nvCxnSpPr>
        <p:spPr>
          <a:xfrm>
            <a:off x="4008120" y="2377440"/>
            <a:ext cx="0" cy="1685925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3BB6EAB-5FA4-B860-64EF-5A2E8A007B67}"/>
              </a:ext>
            </a:extLst>
          </p:cNvPr>
          <p:cNvSpPr/>
          <p:nvPr userDrawn="1"/>
        </p:nvSpPr>
        <p:spPr bwMode="white">
          <a:xfrm>
            <a:off x="10310069" y="6115525"/>
            <a:ext cx="1823207" cy="671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4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FC7CCDC-E878-0288-C268-A62CA2C11A5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91494" y="6379329"/>
            <a:ext cx="1156619" cy="20703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26A988C-9BFD-9C62-3B00-76046720B22B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0506" y="6439983"/>
            <a:ext cx="1085850" cy="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7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936">
          <p15:clr>
            <a:srgbClr val="F26B43"/>
          </p15:clr>
        </p15:guide>
        <p15:guide id="4" pos="7488">
          <p15:clr>
            <a:srgbClr val="F26B43"/>
          </p15:clr>
        </p15:guide>
        <p15:guide id="5" pos="1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and blue handheld vacuum&#10;&#10;Description automatically generated">
            <a:extLst>
              <a:ext uri="{FF2B5EF4-FFF2-40B4-BE49-F238E27FC236}">
                <a16:creationId xmlns:a16="http://schemas.microsoft.com/office/drawing/2014/main" id="{0CA9869F-B2DA-EA73-AAD6-FD8D7ED54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2" y="1337276"/>
            <a:ext cx="7319057" cy="4879371"/>
          </a:xfrm>
          <a:prstGeom prst="rect">
            <a:avLst/>
          </a:prstGeom>
        </p:spPr>
      </p:pic>
      <p:sp>
        <p:nvSpPr>
          <p:cNvPr id="2" name="Google Shape;455;p27">
            <a:extLst>
              <a:ext uri="{FF2B5EF4-FFF2-40B4-BE49-F238E27FC236}">
                <a16:creationId xmlns:a16="http://schemas.microsoft.com/office/drawing/2014/main" id="{F9311B0F-584E-9654-E39E-2810FEA975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19290" y="0"/>
            <a:ext cx="3962743" cy="6858000"/>
          </a:xfrm>
          <a:prstGeom prst="rect">
            <a:avLst/>
          </a:prstGeom>
          <a:solidFill>
            <a:srgbClr val="001E4B"/>
          </a:solidFill>
          <a:ln w="25400" cap="flat" cmpd="sng">
            <a:solidFill>
              <a:srgbClr val="0828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539D8FC-7A2C-06CF-8509-9E7241196B5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22526" y="837159"/>
            <a:ext cx="3301942" cy="32439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Orleans Bold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CF2"/>
                </a:solidFill>
                <a:effectLst/>
                <a:uLnTx/>
                <a:uFillTx/>
                <a:latin typeface="Gotham Light"/>
                <a:ea typeface="+mj-ea"/>
                <a:cs typeface="Orleans Bold" pitchFamily="50" charset="0"/>
              </a:rPr>
              <a:t>Features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CF2"/>
                </a:solidFill>
                <a:effectLst/>
                <a:uLnTx/>
                <a:uFillTx/>
                <a:latin typeface="Gotham Light"/>
                <a:ea typeface="+mj-ea"/>
                <a:cs typeface="Orleans Bold" pitchFamily="50" charset="0"/>
              </a:rPr>
              <a:t>High Pressure Steam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CF2"/>
                </a:solidFill>
                <a:effectLst/>
                <a:uLnTx/>
                <a:uFillTx/>
                <a:latin typeface="Gotham Light"/>
                <a:ea typeface="+mj-ea"/>
                <a:cs typeface="Orleans Bold" pitchFamily="50" charset="0"/>
              </a:rPr>
              <a:t>100% Chemical Free Cleaning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CF2"/>
                </a:solidFill>
                <a:effectLst/>
                <a:uLnTx/>
                <a:uFillTx/>
                <a:latin typeface="Gotham Light"/>
                <a:ea typeface="+mj-ea"/>
                <a:cs typeface="Orleans Bold" pitchFamily="50" charset="0"/>
              </a:rPr>
              <a:t>Cleans and Sanitizes with the Natural </a:t>
            </a:r>
            <a:r>
              <a:rPr lang="en-US" sz="1600" dirty="0">
                <a:solidFill>
                  <a:srgbClr val="FFFCF2"/>
                </a:solidFill>
                <a:latin typeface="Gotham Light"/>
              </a:rPr>
              <a:t>P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CF2"/>
                </a:solidFill>
                <a:effectLst/>
                <a:uLnTx/>
                <a:uFillTx/>
                <a:latin typeface="Gotham Light"/>
                <a:ea typeface="+mj-ea"/>
                <a:cs typeface="Orleans Bold" pitchFamily="50" charset="0"/>
              </a:rPr>
              <a:t>ower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CF2"/>
                </a:solidFill>
                <a:effectLst/>
                <a:uLnTx/>
                <a:uFillTx/>
                <a:latin typeface="Gotham Light"/>
                <a:ea typeface="+mj-ea"/>
                <a:cs typeface="Orleans Bold" pitchFamily="50" charset="0"/>
              </a:rPr>
              <a:t> of Steam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CF2"/>
                </a:solidFill>
                <a:effectLst/>
                <a:uLnTx/>
                <a:uFillTx/>
                <a:latin typeface="Gotham Light"/>
                <a:ea typeface="+mj-ea"/>
                <a:cs typeface="Orleans Bold" pitchFamily="50" charset="0"/>
              </a:rPr>
              <a:t>Clean Across a Variety of Above Floor Surfaces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4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CF2"/>
              </a:solidFill>
              <a:effectLst/>
              <a:uLnTx/>
              <a:uFillTx/>
              <a:latin typeface="Gotham Light"/>
              <a:ea typeface="+mj-ea"/>
              <a:cs typeface="Orleans Bold" pitchFamily="50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9515C"/>
              </a:solidFill>
              <a:effectLst/>
              <a:uLnTx/>
              <a:uFillTx/>
              <a:latin typeface="Gotham Light"/>
              <a:ea typeface="+mj-ea"/>
              <a:cs typeface="Orleans Bold" pitchFamily="50" charset="0"/>
            </a:endParaRPr>
          </a:p>
        </p:txBody>
      </p:sp>
      <p:sp>
        <p:nvSpPr>
          <p:cNvPr id="9" name="Google Shape;1804;p63">
            <a:extLst>
              <a:ext uri="{FF2B5EF4-FFF2-40B4-BE49-F238E27FC236}">
                <a16:creationId xmlns:a16="http://schemas.microsoft.com/office/drawing/2014/main" id="{3AB1A077-2495-324A-C4A9-5264BF9CCDB3}"/>
              </a:ext>
            </a:extLst>
          </p:cNvPr>
          <p:cNvSpPr txBox="1"/>
          <p:nvPr/>
        </p:nvSpPr>
        <p:spPr>
          <a:xfrm>
            <a:off x="8572185" y="4772644"/>
            <a:ext cx="359728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CF2"/>
                </a:solidFill>
                <a:effectLst/>
                <a:uLnTx/>
                <a:uFillTx/>
                <a:latin typeface="Gotham" pitchFamily="2" charset="0"/>
                <a:ea typeface="+mn-ea"/>
                <a:cs typeface="Gotham" pitchFamily="2" charset="0"/>
                <a:sym typeface="Arial"/>
              </a:rPr>
              <a:t>INCLUDES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600" kern="0" dirty="0">
                <a:solidFill>
                  <a:srgbClr val="FFFCF2"/>
                </a:solidFill>
                <a:latin typeface="Gotham" pitchFamily="2" charset="0"/>
                <a:cs typeface="Gotham" pitchFamily="2" charset="0"/>
                <a:sym typeface="Arial"/>
              </a:rPr>
              <a:t>11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CF2"/>
                </a:solidFill>
                <a:effectLst/>
                <a:uLnTx/>
                <a:uFillTx/>
                <a:latin typeface="Gotham" pitchFamily="2" charset="0"/>
                <a:ea typeface="+mn-ea"/>
                <a:cs typeface="Gotham" pitchFamily="2" charset="0"/>
                <a:sym typeface="Arial"/>
              </a:rPr>
              <a:t> Multi-Surface Cleaning Attachments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" pitchFamily="2" charset="0"/>
              <a:ea typeface="+mn-ea"/>
              <a:cs typeface="Gotham" pitchFamily="2" charset="0"/>
              <a:sym typeface="Arial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635D7-7FEB-5E54-2443-0C68B8B463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67" y="354092"/>
            <a:ext cx="4060009" cy="88537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Gotham Black" pitchFamily="50" charset="0"/>
                <a:ea typeface="+mj-ea"/>
                <a:cs typeface="Orleans Bold" pitchFamily="5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Termina Medium" panose="00000600000000000000" pitchFamily="50" charset="0"/>
                <a:ea typeface="+mj-ea"/>
                <a:cs typeface="Orleans Bold" pitchFamily="50" charset="0"/>
              </a:rPr>
              <a:t>SteamShot™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Termina Medium" panose="00000600000000000000" pitchFamily="50" charset="0"/>
                <a:ea typeface="+mj-ea"/>
                <a:cs typeface="Orleans Bold" pitchFamily="50" charset="0"/>
              </a:rPr>
              <a:t>OmniReach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1E4B"/>
                </a:solidFill>
                <a:effectLst/>
                <a:uLnTx/>
                <a:uFillTx/>
                <a:latin typeface="Termina Medium" panose="00000600000000000000" pitchFamily="50" charset="0"/>
                <a:ea typeface="+mj-ea"/>
                <a:cs typeface="Orleans Bold" pitchFamily="50" charset="0"/>
              </a:rPr>
              <a:t>™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32202DD-C9BA-FBF9-7D49-8AE56B5DCC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2959" y="6394234"/>
            <a:ext cx="1255026" cy="3143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AA9FCB-C0CB-8899-1F33-CD8941F14F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1085" y="6575394"/>
            <a:ext cx="5465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D2DAE4">
                    <a:lumMod val="75000"/>
                  </a:srgbClr>
                </a:solidFill>
                <a:effectLst/>
                <a:uLnTx/>
                <a:uFillTx/>
                <a:latin typeface="Gotham Light"/>
                <a:ea typeface="+mn-ea"/>
                <a:cs typeface="+mn-cs"/>
              </a:rPr>
              <a:t>*Retail pricing is at the sole discretion of the retailer.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4364E5-E03D-1B6A-8692-70E45A16BDF6}"/>
              </a:ext>
            </a:extLst>
          </p:cNvPr>
          <p:cNvGrpSpPr/>
          <p:nvPr/>
        </p:nvGrpSpPr>
        <p:grpSpPr>
          <a:xfrm>
            <a:off x="-42741" y="2150209"/>
            <a:ext cx="8848990" cy="3633637"/>
            <a:chOff x="0" y="2068231"/>
            <a:chExt cx="8848990" cy="3633637"/>
          </a:xfrm>
        </p:grpSpPr>
        <p:sp>
          <p:nvSpPr>
            <p:cNvPr id="37" name="Google Shape;1484;p57">
              <a:extLst>
                <a:ext uri="{FF2B5EF4-FFF2-40B4-BE49-F238E27FC236}">
                  <a16:creationId xmlns:a16="http://schemas.microsoft.com/office/drawing/2014/main" id="{DED08D79-D6C1-BAC3-9EF2-C74072DDBAA8}"/>
                </a:ext>
              </a:extLst>
            </p:cNvPr>
            <p:cNvSpPr txBox="1">
              <a:spLocks/>
            </p:cNvSpPr>
            <p:nvPr/>
          </p:nvSpPr>
          <p:spPr>
            <a:xfrm>
              <a:off x="6461830" y="4800779"/>
              <a:ext cx="2387160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14300" marR="0" lvl="4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1E4B"/>
                  </a:solidFill>
                  <a:effectLst/>
                  <a:uLnTx/>
                  <a:uFillTx/>
                  <a:latin typeface="Gotham Medium" pitchFamily="2" charset="0"/>
                  <a:ea typeface="Montserrat Medium"/>
                  <a:cs typeface="Gotham Medium" pitchFamily="2" charset="0"/>
                  <a:sym typeface="Montserrat Medium"/>
                </a:rPr>
                <a:t>Indicator Light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81B391-9C7B-616F-48F9-4E0EEC981A79}"/>
                </a:ext>
              </a:extLst>
            </p:cNvPr>
            <p:cNvGrpSpPr/>
            <p:nvPr/>
          </p:nvGrpSpPr>
          <p:grpSpPr>
            <a:xfrm>
              <a:off x="0" y="2068231"/>
              <a:ext cx="8590134" cy="3633637"/>
              <a:chOff x="0" y="2068231"/>
              <a:chExt cx="8590134" cy="3633637"/>
            </a:xfrm>
          </p:grpSpPr>
          <p:cxnSp>
            <p:nvCxnSpPr>
              <p:cNvPr id="32" name="Google Shape;1489;p57">
                <a:extLst>
                  <a:ext uri="{FF2B5EF4-FFF2-40B4-BE49-F238E27FC236}">
                    <a16:creationId xmlns:a16="http://schemas.microsoft.com/office/drawing/2014/main" id="{BA39D5E3-3504-1100-BBB4-4D6B85E716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32036" y="2610145"/>
                <a:ext cx="327929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BACC3"/>
                </a:solidFill>
                <a:prstDash val="solid"/>
                <a:round/>
                <a:headEnd type="none" w="sm" len="sm"/>
                <a:tailEnd type="oval" w="sm" len="sm"/>
              </a:ln>
            </p:spPr>
          </p:cxnSp>
          <p:sp>
            <p:nvSpPr>
              <p:cNvPr id="33" name="Google Shape;1484;p57">
                <a:extLst>
                  <a:ext uri="{FF2B5EF4-FFF2-40B4-BE49-F238E27FC236}">
                    <a16:creationId xmlns:a16="http://schemas.microsoft.com/office/drawing/2014/main" id="{A1D69BB4-F093-9A72-21DA-88A42DA72E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2456277"/>
                <a:ext cx="2387160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1430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B"/>
                    </a:solidFill>
                    <a:effectLst/>
                    <a:uLnTx/>
                    <a:uFillTx/>
                    <a:latin typeface="Gotham Medium" pitchFamily="2" charset="0"/>
                    <a:ea typeface="Montserrat Medium"/>
                    <a:cs typeface="Gotham Medium" pitchFamily="2" charset="0"/>
                    <a:sym typeface="Montserrat Medium"/>
                  </a:rPr>
                  <a:t>Steam-on-Demand Trigger</a:t>
                </a:r>
              </a:p>
            </p:txBody>
          </p:sp>
          <p:cxnSp>
            <p:nvCxnSpPr>
              <p:cNvPr id="34" name="Google Shape;1497;p57">
                <a:extLst>
                  <a:ext uri="{FF2B5EF4-FFF2-40B4-BE49-F238E27FC236}">
                    <a16:creationId xmlns:a16="http://schemas.microsoft.com/office/drawing/2014/main" id="{26986E0F-319B-4F9F-0128-00DB04977C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78629" y="2220962"/>
                <a:ext cx="1146478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9BACC3"/>
                </a:solidFill>
                <a:prstDash val="solid"/>
                <a:round/>
                <a:headEnd type="oval" w="sm" len="sm"/>
                <a:tailEnd type="none" w="sm" len="sm"/>
              </a:ln>
            </p:spPr>
          </p:cxnSp>
          <p:sp>
            <p:nvSpPr>
              <p:cNvPr id="35" name="Google Shape;1485;p57">
                <a:extLst>
                  <a:ext uri="{FF2B5EF4-FFF2-40B4-BE49-F238E27FC236}">
                    <a16:creationId xmlns:a16="http://schemas.microsoft.com/office/drawing/2014/main" id="{F9D35E9C-84A4-3949-28F1-6A2A16B319D3}"/>
                  </a:ext>
                </a:extLst>
              </p:cNvPr>
              <p:cNvSpPr txBox="1"/>
              <p:nvPr/>
            </p:nvSpPr>
            <p:spPr>
              <a:xfrm>
                <a:off x="1632749" y="2068231"/>
                <a:ext cx="1503976" cy="307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1430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B"/>
                    </a:solidFill>
                    <a:effectLst/>
                    <a:uLnTx/>
                    <a:uFillTx/>
                    <a:latin typeface="Gotham Medium" pitchFamily="2" charset="0"/>
                    <a:ea typeface="Montserrat Medium"/>
                    <a:cs typeface="Gotham Medium" pitchFamily="2" charset="0"/>
                    <a:sym typeface="Montserrat Medium"/>
                  </a:rPr>
                  <a:t>Safety Cap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1E4B"/>
                  </a:solidFill>
                  <a:effectLst/>
                  <a:uLnTx/>
                  <a:uFillTx/>
                  <a:latin typeface="Gotham Medium" pitchFamily="2" charset="0"/>
                  <a:ea typeface="Montserrat Medium"/>
                  <a:cs typeface="Gotham Medium" pitchFamily="2" charset="0"/>
                  <a:sym typeface="Montserrat Medium"/>
                </a:endParaRPr>
              </a:p>
            </p:txBody>
          </p:sp>
          <p:cxnSp>
            <p:nvCxnSpPr>
              <p:cNvPr id="30" name="Google Shape;1489;p57">
                <a:extLst>
                  <a:ext uri="{FF2B5EF4-FFF2-40B4-BE49-F238E27FC236}">
                    <a16:creationId xmlns:a16="http://schemas.microsoft.com/office/drawing/2014/main" id="{EEDF0F4C-650E-01C0-F870-41D422F55B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39194" y="4954647"/>
                <a:ext cx="327929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BACC3"/>
                </a:solidFill>
                <a:prstDash val="solid"/>
                <a:round/>
                <a:headEnd type="none" w="sm" len="sm"/>
                <a:tailEnd type="oval" w="sm" len="sm"/>
              </a:ln>
            </p:spPr>
          </p:cxnSp>
          <p:cxnSp>
            <p:nvCxnSpPr>
              <p:cNvPr id="19" name="Google Shape;1497;p57">
                <a:extLst>
                  <a:ext uri="{FF2B5EF4-FFF2-40B4-BE49-F238E27FC236}">
                    <a16:creationId xmlns:a16="http://schemas.microsoft.com/office/drawing/2014/main" id="{F505E385-208B-7AAC-EA43-9A21CF6B5B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32567" y="3157952"/>
                <a:ext cx="668439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9BACC3"/>
                </a:solidFill>
                <a:prstDash val="solid"/>
                <a:round/>
                <a:headEnd type="oval" w="sm" len="sm"/>
                <a:tailEnd type="none" w="sm" len="sm"/>
              </a:ln>
            </p:spPr>
          </p:cxnSp>
          <p:sp>
            <p:nvSpPr>
              <p:cNvPr id="20" name="Google Shape;1485;p57">
                <a:extLst>
                  <a:ext uri="{FF2B5EF4-FFF2-40B4-BE49-F238E27FC236}">
                    <a16:creationId xmlns:a16="http://schemas.microsoft.com/office/drawing/2014/main" id="{45335242-6BF0-667E-DB4C-5BC1C2202B40}"/>
                  </a:ext>
                </a:extLst>
              </p:cNvPr>
              <p:cNvSpPr txBox="1"/>
              <p:nvPr/>
            </p:nvSpPr>
            <p:spPr>
              <a:xfrm>
                <a:off x="0" y="2998035"/>
                <a:ext cx="2022557" cy="307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1430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B"/>
                    </a:solidFill>
                    <a:effectLst/>
                    <a:uLnTx/>
                    <a:uFillTx/>
                    <a:latin typeface="Gotham Medium" pitchFamily="2" charset="0"/>
                    <a:ea typeface="Montserrat Medium"/>
                    <a:cs typeface="Gotham Medium" pitchFamily="2" charset="0"/>
                    <a:sym typeface="Montserrat Medium"/>
                  </a:rPr>
                  <a:t>Accessory Nozzle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1E4B"/>
                  </a:solidFill>
                  <a:effectLst/>
                  <a:uLnTx/>
                  <a:uFillTx/>
                  <a:latin typeface="Gotham Medium" pitchFamily="2" charset="0"/>
                  <a:ea typeface="Montserrat Medium"/>
                  <a:cs typeface="Gotham Medium" pitchFamily="2" charset="0"/>
                  <a:sym typeface="Montserrat Medium"/>
                </a:endParaRPr>
              </a:p>
            </p:txBody>
          </p:sp>
          <p:cxnSp>
            <p:nvCxnSpPr>
              <p:cNvPr id="40" name="Google Shape;1489;p57">
                <a:extLst>
                  <a:ext uri="{FF2B5EF4-FFF2-40B4-BE49-F238E27FC236}">
                    <a16:creationId xmlns:a16="http://schemas.microsoft.com/office/drawing/2014/main" id="{76D81463-462F-5904-2FB6-59FC4063E7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69144" y="5385445"/>
                <a:ext cx="327929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BACC3"/>
                </a:solidFill>
                <a:prstDash val="solid"/>
                <a:round/>
                <a:headEnd type="none" w="sm" len="sm"/>
                <a:tailEnd type="oval" w="sm" len="sm"/>
              </a:ln>
            </p:spPr>
          </p:cxnSp>
          <p:sp>
            <p:nvSpPr>
              <p:cNvPr id="41" name="Google Shape;1484;p57">
                <a:extLst>
                  <a:ext uri="{FF2B5EF4-FFF2-40B4-BE49-F238E27FC236}">
                    <a16:creationId xmlns:a16="http://schemas.microsoft.com/office/drawing/2014/main" id="{BADDEDEB-5DD1-E4FB-7A90-710AE72348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3961" y="5178688"/>
                <a:ext cx="1776173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1430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B"/>
                    </a:solidFill>
                    <a:effectLst/>
                    <a:uLnTx/>
                    <a:uFillTx/>
                    <a:latin typeface="Gotham Medium" pitchFamily="2" charset="0"/>
                    <a:ea typeface="Montserrat Medium"/>
                    <a:cs typeface="Gotham Medium" pitchFamily="2" charset="0"/>
                    <a:sym typeface="Montserrat Medium"/>
                  </a:rPr>
                  <a:t>Extra-Long Power Cable</a:t>
                </a:r>
              </a:p>
            </p:txBody>
          </p:sp>
          <p:cxnSp>
            <p:nvCxnSpPr>
              <p:cNvPr id="3" name="Google Shape;1497;p57">
                <a:extLst>
                  <a:ext uri="{FF2B5EF4-FFF2-40B4-BE49-F238E27FC236}">
                    <a16:creationId xmlns:a16="http://schemas.microsoft.com/office/drawing/2014/main" id="{61C16403-C92C-9FF3-C0A2-1B3B249CE1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01006" y="4379344"/>
                <a:ext cx="668439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9BACC3"/>
                </a:solidFill>
                <a:prstDash val="solid"/>
                <a:round/>
                <a:headEnd type="oval" w="sm" len="sm"/>
                <a:tailEnd type="none" w="sm" len="sm"/>
              </a:ln>
            </p:spPr>
          </p:cxnSp>
          <p:sp>
            <p:nvSpPr>
              <p:cNvPr id="5" name="Google Shape;1485;p57">
                <a:extLst>
                  <a:ext uri="{FF2B5EF4-FFF2-40B4-BE49-F238E27FC236}">
                    <a16:creationId xmlns:a16="http://schemas.microsoft.com/office/drawing/2014/main" id="{C3C6F56F-5B55-F8E3-0693-C483BFE5EBB9}"/>
                  </a:ext>
                </a:extLst>
              </p:cNvPr>
              <p:cNvSpPr txBox="1"/>
              <p:nvPr/>
            </p:nvSpPr>
            <p:spPr>
              <a:xfrm>
                <a:off x="1221698" y="4225476"/>
                <a:ext cx="137930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114300" marR="0" lvl="4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1E4B"/>
                    </a:solidFill>
                    <a:effectLst/>
                    <a:uLnTx/>
                    <a:uFillTx/>
                    <a:latin typeface="Gotham Medium" pitchFamily="2" charset="0"/>
                    <a:ea typeface="Montserrat Medium"/>
                    <a:cs typeface="Gotham Medium" pitchFamily="2" charset="0"/>
                    <a:sym typeface="Montserrat Medium"/>
                  </a:rPr>
                  <a:t>360mL Water Tank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1E4B"/>
                  </a:solidFill>
                  <a:effectLst/>
                  <a:uLnTx/>
                  <a:uFillTx/>
                  <a:latin typeface="Gotham Medium" pitchFamily="2" charset="0"/>
                  <a:ea typeface="Montserrat Medium"/>
                  <a:cs typeface="Gotham Medium" pitchFamily="2" charset="0"/>
                  <a:sym typeface="Montserrat Medium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521EBD-71D3-ED80-3CCA-2A432A50136C}"/>
              </a:ext>
            </a:extLst>
          </p:cNvPr>
          <p:cNvGrpSpPr/>
          <p:nvPr/>
        </p:nvGrpSpPr>
        <p:grpSpPr>
          <a:xfrm>
            <a:off x="8572185" y="3293969"/>
            <a:ext cx="3401919" cy="713262"/>
            <a:chOff x="4837771" y="3408569"/>
            <a:chExt cx="3475526" cy="937242"/>
          </a:xfrm>
        </p:grpSpPr>
        <p:pic>
          <p:nvPicPr>
            <p:cNvPr id="21" name="Picture 20" descr="A black and white drawing of a rectangular object&#10;&#10;Description automatically generated">
              <a:extLst>
                <a:ext uri="{FF2B5EF4-FFF2-40B4-BE49-F238E27FC236}">
                  <a16:creationId xmlns:a16="http://schemas.microsoft.com/office/drawing/2014/main" id="{91879EF3-B18C-3C13-B9F8-CA30F5050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254" y="3568760"/>
              <a:ext cx="525380" cy="350253"/>
            </a:xfrm>
            <a:prstGeom prst="rect">
              <a:avLst/>
            </a:prstGeom>
          </p:spPr>
        </p:pic>
        <p:pic>
          <p:nvPicPr>
            <p:cNvPr id="22" name="Picture 21" descr="A white square with four squares&#10;&#10;Description automatically generated with medium confidence">
              <a:extLst>
                <a:ext uri="{FF2B5EF4-FFF2-40B4-BE49-F238E27FC236}">
                  <a16:creationId xmlns:a16="http://schemas.microsoft.com/office/drawing/2014/main" id="{075A4297-B693-CEDC-C792-CD7D0B8ED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83" y="3512807"/>
              <a:ext cx="892160" cy="443003"/>
            </a:xfrm>
            <a:prstGeom prst="rect">
              <a:avLst/>
            </a:prstGeom>
          </p:spPr>
        </p:pic>
        <p:pic>
          <p:nvPicPr>
            <p:cNvPr id="23" name="Picture 22" descr="A white oven with a window&#10;&#10;Description automatically generated">
              <a:extLst>
                <a:ext uri="{FF2B5EF4-FFF2-40B4-BE49-F238E27FC236}">
                  <a16:creationId xmlns:a16="http://schemas.microsoft.com/office/drawing/2014/main" id="{DC95DD24-18E4-AFA8-5C91-5508A3EAB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327" y="3408569"/>
              <a:ext cx="525379" cy="59868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22EA20-9988-DE0F-4FD5-D5D67ED9E63B}"/>
                </a:ext>
              </a:extLst>
            </p:cNvPr>
            <p:cNvSpPr txBox="1"/>
            <p:nvPr/>
          </p:nvSpPr>
          <p:spPr>
            <a:xfrm>
              <a:off x="4837771" y="4007257"/>
              <a:ext cx="10691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FCF2"/>
                  </a:solidFill>
                  <a:effectLst/>
                  <a:uLnTx/>
                  <a:uFillTx/>
                  <a:latin typeface="Gotham Light"/>
                  <a:ea typeface="+mn-ea"/>
                  <a:cs typeface="+mn-cs"/>
                </a:rPr>
                <a:t>OVENS &amp; STOVETOPS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36AB7E-2306-6B65-D84D-DFACBA03DBB4}"/>
                </a:ext>
              </a:extLst>
            </p:cNvPr>
            <p:cNvSpPr txBox="1"/>
            <p:nvPr/>
          </p:nvSpPr>
          <p:spPr>
            <a:xfrm>
              <a:off x="5994608" y="4043232"/>
              <a:ext cx="10691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FCF2"/>
                  </a:solidFill>
                  <a:effectLst/>
                  <a:uLnTx/>
                  <a:uFillTx/>
                  <a:latin typeface="Gotham Light"/>
                  <a:ea typeface="+mn-ea"/>
                  <a:cs typeface="+mn-cs"/>
                </a:rPr>
                <a:t>MICROWAVES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0D6C9E-9F9C-E7CE-0EB4-53F8B60BE86F}"/>
                </a:ext>
              </a:extLst>
            </p:cNvPr>
            <p:cNvSpPr txBox="1"/>
            <p:nvPr/>
          </p:nvSpPr>
          <p:spPr>
            <a:xfrm>
              <a:off x="7244125" y="3981677"/>
              <a:ext cx="10691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FCF2"/>
                  </a:solidFill>
                  <a:effectLst/>
                  <a:uLnTx/>
                  <a:uFillTx/>
                  <a:latin typeface="Gotham Light"/>
                  <a:ea typeface="+mn-ea"/>
                  <a:cs typeface="+mn-cs"/>
                </a:rPr>
                <a:t>COUNTERTOPS &amp; GROUT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5F78FB-885D-4E4C-D29E-80438D3446E2}"/>
              </a:ext>
            </a:extLst>
          </p:cNvPr>
          <p:cNvGrpSpPr/>
          <p:nvPr/>
        </p:nvGrpSpPr>
        <p:grpSpPr>
          <a:xfrm>
            <a:off x="8961536" y="4072223"/>
            <a:ext cx="2596916" cy="715879"/>
            <a:chOff x="8458113" y="3444543"/>
            <a:chExt cx="3077664" cy="820079"/>
          </a:xfrm>
        </p:grpSpPr>
        <p:pic>
          <p:nvPicPr>
            <p:cNvPr id="28" name="Picture 27" descr="A screenshot of a calculator&#10;&#10;Description automatically generated">
              <a:extLst>
                <a:ext uri="{FF2B5EF4-FFF2-40B4-BE49-F238E27FC236}">
                  <a16:creationId xmlns:a16="http://schemas.microsoft.com/office/drawing/2014/main" id="{74977B85-33E5-0C57-2D29-D6B81F990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295" y="3444543"/>
              <a:ext cx="458808" cy="598689"/>
            </a:xfrm>
            <a:prstGeom prst="rect">
              <a:avLst/>
            </a:prstGeom>
          </p:spPr>
        </p:pic>
        <p:pic>
          <p:nvPicPr>
            <p:cNvPr id="29" name="Picture 28" descr="A white and black hat with paw print&#10;&#10;Description automatically generated">
              <a:extLst>
                <a:ext uri="{FF2B5EF4-FFF2-40B4-BE49-F238E27FC236}">
                  <a16:creationId xmlns:a16="http://schemas.microsoft.com/office/drawing/2014/main" id="{C9EAC930-8A07-4CE9-CE55-3CB15D420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1320" y="3474217"/>
              <a:ext cx="609430" cy="524955"/>
            </a:xfrm>
            <a:prstGeom prst="rect">
              <a:avLst/>
            </a:prstGeom>
          </p:spPr>
        </p:pic>
        <p:pic>
          <p:nvPicPr>
            <p:cNvPr id="36" name="Picture 35" descr="A black and white image of a dog food bowl&#10;&#10;Description automatically generated">
              <a:extLst>
                <a:ext uri="{FF2B5EF4-FFF2-40B4-BE49-F238E27FC236}">
                  <a16:creationId xmlns:a16="http://schemas.microsoft.com/office/drawing/2014/main" id="{5D170B93-25A9-D8B3-72BD-FA22995E2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215" y="3525388"/>
              <a:ext cx="703953" cy="41966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F2FFAA-ACED-1D80-1CE4-943A5CBCC51B}"/>
                </a:ext>
              </a:extLst>
            </p:cNvPr>
            <p:cNvSpPr txBox="1"/>
            <p:nvPr/>
          </p:nvSpPr>
          <p:spPr>
            <a:xfrm>
              <a:off x="8458113" y="4049178"/>
              <a:ext cx="10691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FCF2"/>
                  </a:solidFill>
                  <a:effectLst/>
                  <a:uLnTx/>
                  <a:uFillTx/>
                  <a:latin typeface="Gotham Light"/>
                  <a:ea typeface="+mn-ea"/>
                  <a:cs typeface="+mn-cs"/>
                </a:rPr>
                <a:t>WINDOWS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43AA3B1-FBBB-48D3-F66B-D37C8084D32C}"/>
                </a:ext>
              </a:extLst>
            </p:cNvPr>
            <p:cNvSpPr txBox="1"/>
            <p:nvPr/>
          </p:nvSpPr>
          <p:spPr>
            <a:xfrm>
              <a:off x="9477945" y="4043232"/>
              <a:ext cx="10691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FCF2"/>
                  </a:solidFill>
                  <a:effectLst/>
                  <a:uLnTx/>
                  <a:uFillTx/>
                  <a:latin typeface="Gotham Light"/>
                  <a:ea typeface="+mn-ea"/>
                  <a:cs typeface="+mn-cs"/>
                </a:rPr>
                <a:t>PET BEDS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4095719-63A0-A434-F99F-D9D2411AA405}"/>
                </a:ext>
              </a:extLst>
            </p:cNvPr>
            <p:cNvSpPr txBox="1"/>
            <p:nvPr/>
          </p:nvSpPr>
          <p:spPr>
            <a:xfrm>
              <a:off x="10466605" y="4049178"/>
              <a:ext cx="10691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FCF2"/>
                  </a:solidFill>
                  <a:effectLst/>
                  <a:uLnTx/>
                  <a:uFillTx/>
                  <a:latin typeface="Gotham Light"/>
                  <a:ea typeface="+mn-ea"/>
                  <a:cs typeface="+mn-cs"/>
                </a:rPr>
                <a:t>PET BOWLS</a:t>
              </a:r>
            </a:p>
          </p:txBody>
        </p:sp>
      </p:grpSp>
      <p:pic>
        <p:nvPicPr>
          <p:cNvPr id="15" name="Picture 14" descr="A steam cleaner with various accessories&#10;&#10;Description automatically generated with medium confidence">
            <a:extLst>
              <a:ext uri="{FF2B5EF4-FFF2-40B4-BE49-F238E27FC236}">
                <a16:creationId xmlns:a16="http://schemas.microsoft.com/office/drawing/2014/main" id="{7951AADC-69D5-23C6-820A-0F0D161C9F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24" y="5143868"/>
            <a:ext cx="1972149" cy="179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4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BISSELL Cream">
  <a:themeElements>
    <a:clrScheme name="BISSELL Brand Palette">
      <a:dk1>
        <a:srgbClr val="001E4B"/>
      </a:dk1>
      <a:lt1>
        <a:srgbClr val="FFFCF2"/>
      </a:lt1>
      <a:dk2>
        <a:srgbClr val="49515C"/>
      </a:dk2>
      <a:lt2>
        <a:srgbClr val="D2DAE4"/>
      </a:lt2>
      <a:accent1>
        <a:srgbClr val="9BACC3"/>
      </a:accent1>
      <a:accent2>
        <a:srgbClr val="E6795D"/>
      </a:accent2>
      <a:accent3>
        <a:srgbClr val="A9C47F"/>
      </a:accent3>
      <a:accent4>
        <a:srgbClr val="FBB911"/>
      </a:accent4>
      <a:accent5>
        <a:srgbClr val="001EE6"/>
      </a:accent5>
      <a:accent6>
        <a:srgbClr val="FA1400"/>
      </a:accent6>
      <a:hlink>
        <a:srgbClr val="001EE6"/>
      </a:hlink>
      <a:folHlink>
        <a:srgbClr val="9BACC3"/>
      </a:folHlink>
    </a:clrScheme>
    <a:fontScheme name="BISSELL Default">
      <a:majorFont>
        <a:latin typeface="Gotham Black"/>
        <a:ea typeface=""/>
        <a:cs typeface=""/>
      </a:majorFont>
      <a:minorFont>
        <a:latin typeface="Gotham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SSELL Global PPT Template V1.1" id="{33B03689-DE9D-488D-A220-677EA88804E2}" vid="{52D843E0-97DE-4B2C-A724-79C5AB2256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74</Words>
  <Application>Microsoft Office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Gotham</vt:lpstr>
      <vt:lpstr>Aptos</vt:lpstr>
      <vt:lpstr>Arial</vt:lpstr>
      <vt:lpstr>Calibri Light</vt:lpstr>
      <vt:lpstr>Gotham Black</vt:lpstr>
      <vt:lpstr>Gotham Light</vt:lpstr>
      <vt:lpstr>Gotham Medium</vt:lpstr>
      <vt:lpstr>Montserrat Light</vt:lpstr>
      <vt:lpstr>Montserrat SemiBold</vt:lpstr>
      <vt:lpstr>Orleans Black</vt:lpstr>
      <vt:lpstr>Orleans Medium</vt:lpstr>
      <vt:lpstr>Termina</vt:lpstr>
      <vt:lpstr>Termina Medium</vt:lpstr>
      <vt:lpstr>2_BISSELL Cream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Speranza, Monica</dc:creator>
  <cp:lastModifiedBy>Speranza, Monica</cp:lastModifiedBy>
  <cp:revision>2</cp:revision>
  <dcterms:created xsi:type="dcterms:W3CDTF">2024-10-09T12:23:36Z</dcterms:created>
  <dcterms:modified xsi:type="dcterms:W3CDTF">2024-10-21T20:14:25Z</dcterms:modified>
</cp:coreProperties>
</file>